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1.xml" ContentType="application/vnd.openxmlformats-officedocument.drawingml.chartshape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48" r:id="rId4"/>
  </p:sldMasterIdLst>
  <p:notesMasterIdLst>
    <p:notesMasterId r:id="rId27"/>
  </p:notesMasterIdLst>
  <p:handoutMasterIdLst>
    <p:handoutMasterId r:id="rId28"/>
  </p:handoutMasterIdLst>
  <p:sldIdLst>
    <p:sldId id="354" r:id="rId5"/>
    <p:sldId id="342" r:id="rId6"/>
    <p:sldId id="355" r:id="rId7"/>
    <p:sldId id="351" r:id="rId8"/>
    <p:sldId id="356" r:id="rId9"/>
    <p:sldId id="352" r:id="rId10"/>
    <p:sldId id="345" r:id="rId11"/>
    <p:sldId id="368" r:id="rId12"/>
    <p:sldId id="369" r:id="rId13"/>
    <p:sldId id="348" r:id="rId14"/>
    <p:sldId id="357" r:id="rId15"/>
    <p:sldId id="349" r:id="rId16"/>
    <p:sldId id="353" r:id="rId17"/>
    <p:sldId id="363" r:id="rId18"/>
    <p:sldId id="364" r:id="rId19"/>
    <p:sldId id="344" r:id="rId20"/>
    <p:sldId id="359" r:id="rId21"/>
    <p:sldId id="358" r:id="rId22"/>
    <p:sldId id="366" r:id="rId23"/>
    <p:sldId id="367" r:id="rId24"/>
    <p:sldId id="350" r:id="rId25"/>
    <p:sldId id="360" r:id="rId26"/>
  </p:sldIdLst>
  <p:sldSz cx="12192000" cy="6858000"/>
  <p:notesSz cx="6858000" cy="9144000"/>
  <p:defaultTextStyle>
    <a:defPPr rtl="0">
      <a:defRPr lang="en-GB"/>
    </a:defPPr>
    <a:lvl1pPr marL="0" algn="l" defTabSz="914400" rtl="0" eaLnBrk="1" latinLnBrk="0" hangingPunct="1">
      <a:defRPr lang="en-GB" sz="1800" kern="1200">
        <a:solidFill>
          <a:schemeClr val="tx1"/>
        </a:solidFill>
        <a:latin typeface="+mn-lt"/>
        <a:ea typeface="+mn-ea"/>
        <a:cs typeface="+mn-cs"/>
      </a:defRPr>
    </a:lvl1pPr>
    <a:lvl2pPr marL="457200" algn="l" defTabSz="914400" rtl="0" eaLnBrk="1" latinLnBrk="0" hangingPunct="1">
      <a:defRPr lang="en-GB" sz="1800" kern="1200">
        <a:solidFill>
          <a:schemeClr val="tx1"/>
        </a:solidFill>
        <a:latin typeface="+mn-lt"/>
        <a:ea typeface="+mn-ea"/>
        <a:cs typeface="+mn-cs"/>
      </a:defRPr>
    </a:lvl2pPr>
    <a:lvl3pPr marL="914400" algn="l" defTabSz="914400" rtl="0" eaLnBrk="1" latinLnBrk="0" hangingPunct="1">
      <a:defRPr lang="en-GB" sz="1800" kern="1200">
        <a:solidFill>
          <a:schemeClr val="tx1"/>
        </a:solidFill>
        <a:latin typeface="+mn-lt"/>
        <a:ea typeface="+mn-ea"/>
        <a:cs typeface="+mn-cs"/>
      </a:defRPr>
    </a:lvl3pPr>
    <a:lvl4pPr marL="1371600" algn="l" defTabSz="914400" rtl="0" eaLnBrk="1" latinLnBrk="0" hangingPunct="1">
      <a:defRPr lang="en-GB" sz="1800" kern="1200">
        <a:solidFill>
          <a:schemeClr val="tx1"/>
        </a:solidFill>
        <a:latin typeface="+mn-lt"/>
        <a:ea typeface="+mn-ea"/>
        <a:cs typeface="+mn-cs"/>
      </a:defRPr>
    </a:lvl4pPr>
    <a:lvl5pPr marL="1828800" algn="l" defTabSz="914400" rtl="0" eaLnBrk="1" latinLnBrk="0" hangingPunct="1">
      <a:defRPr lang="en-GB" sz="1800" kern="1200">
        <a:solidFill>
          <a:schemeClr val="tx1"/>
        </a:solidFill>
        <a:latin typeface="+mn-lt"/>
        <a:ea typeface="+mn-ea"/>
        <a:cs typeface="+mn-cs"/>
      </a:defRPr>
    </a:lvl5pPr>
    <a:lvl6pPr marL="2286000" algn="l" defTabSz="914400" rtl="0" eaLnBrk="1" latinLnBrk="0" hangingPunct="1">
      <a:defRPr lang="en-GB" sz="1800" kern="1200">
        <a:solidFill>
          <a:schemeClr val="tx1"/>
        </a:solidFill>
        <a:latin typeface="+mn-lt"/>
        <a:ea typeface="+mn-ea"/>
        <a:cs typeface="+mn-cs"/>
      </a:defRPr>
    </a:lvl6pPr>
    <a:lvl7pPr marL="2743200" algn="l" defTabSz="914400" rtl="0" eaLnBrk="1" latinLnBrk="0" hangingPunct="1">
      <a:defRPr lang="en-GB" sz="1800" kern="1200">
        <a:solidFill>
          <a:schemeClr val="tx1"/>
        </a:solidFill>
        <a:latin typeface="+mn-lt"/>
        <a:ea typeface="+mn-ea"/>
        <a:cs typeface="+mn-cs"/>
      </a:defRPr>
    </a:lvl7pPr>
    <a:lvl8pPr marL="3200400" algn="l" defTabSz="914400" rtl="0" eaLnBrk="1" latinLnBrk="0" hangingPunct="1">
      <a:defRPr lang="en-GB" sz="1800" kern="1200">
        <a:solidFill>
          <a:schemeClr val="tx1"/>
        </a:solidFill>
        <a:latin typeface="+mn-lt"/>
        <a:ea typeface="+mn-ea"/>
        <a:cs typeface="+mn-cs"/>
      </a:defRPr>
    </a:lvl8pPr>
    <a:lvl9pPr marL="3657600" algn="l" defTabSz="914400" rtl="0" eaLnBrk="1" latinLnBrk="0" hangingPunct="1">
      <a:defRPr lang="en-GB"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4" autoAdjust="0"/>
    <p:restoredTop sz="95646"/>
  </p:normalViewPr>
  <p:slideViewPr>
    <p:cSldViewPr snapToGrid="0" snapToObjects="1" showGuides="1">
      <p:cViewPr varScale="1">
        <p:scale>
          <a:sx n="74" d="100"/>
          <a:sy n="74" d="100"/>
        </p:scale>
        <p:origin x="96" y="20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95" d="100"/>
          <a:sy n="95" d="100"/>
        </p:scale>
        <p:origin x="366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ttie Pollard" userId="44ad3be9-0162-47ff-a5b0-0392f99349ea" providerId="ADAL" clId="{A330B143-44A8-4DB6-B731-CBCED40127C6}"/>
    <pc:docChg chg="undo custSel addSld delSld modSld sldOrd">
      <pc:chgData name="Lottie Pollard" userId="44ad3be9-0162-47ff-a5b0-0392f99349ea" providerId="ADAL" clId="{A330B143-44A8-4DB6-B731-CBCED40127C6}" dt="2024-03-14T16:20:36.111" v="7583" actId="20577"/>
      <pc:docMkLst>
        <pc:docMk/>
      </pc:docMkLst>
      <pc:sldChg chg="modSp mod">
        <pc:chgData name="Lottie Pollard" userId="44ad3be9-0162-47ff-a5b0-0392f99349ea" providerId="ADAL" clId="{A330B143-44A8-4DB6-B731-CBCED40127C6}" dt="2024-03-14T14:25:44.499" v="5888" actId="20577"/>
        <pc:sldMkLst>
          <pc:docMk/>
          <pc:sldMk cId="2498031464" sldId="342"/>
        </pc:sldMkLst>
        <pc:spChg chg="mod">
          <ac:chgData name="Lottie Pollard" userId="44ad3be9-0162-47ff-a5b0-0392f99349ea" providerId="ADAL" clId="{A330B143-44A8-4DB6-B731-CBCED40127C6}" dt="2024-03-14T14:25:44.499" v="5888" actId="20577"/>
          <ac:spMkLst>
            <pc:docMk/>
            <pc:sldMk cId="2498031464" sldId="342"/>
            <ac:spMk id="4" creationId="{2981AB9E-AF0F-CAD0-2DD2-D640FB871E66}"/>
          </ac:spMkLst>
        </pc:spChg>
      </pc:sldChg>
      <pc:sldChg chg="modSp mod ord">
        <pc:chgData name="Lottie Pollard" userId="44ad3be9-0162-47ff-a5b0-0392f99349ea" providerId="ADAL" clId="{A330B143-44A8-4DB6-B731-CBCED40127C6}" dt="2024-03-14T14:45:46.735" v="6799"/>
        <pc:sldMkLst>
          <pc:docMk/>
          <pc:sldMk cId="3999271791" sldId="344"/>
        </pc:sldMkLst>
        <pc:spChg chg="mod">
          <ac:chgData name="Lottie Pollard" userId="44ad3be9-0162-47ff-a5b0-0392f99349ea" providerId="ADAL" clId="{A330B143-44A8-4DB6-B731-CBCED40127C6}" dt="2024-03-13T13:16:58.732" v="1078" actId="20577"/>
          <ac:spMkLst>
            <pc:docMk/>
            <pc:sldMk cId="3999271791" sldId="344"/>
            <ac:spMk id="2" creationId="{2BE99A48-AF8C-3538-CC7B-DC7F509AD7BA}"/>
          </ac:spMkLst>
        </pc:spChg>
        <pc:spChg chg="mod">
          <ac:chgData name="Lottie Pollard" userId="44ad3be9-0162-47ff-a5b0-0392f99349ea" providerId="ADAL" clId="{A330B143-44A8-4DB6-B731-CBCED40127C6}" dt="2024-03-13T13:05:17.881" v="688" actId="20577"/>
          <ac:spMkLst>
            <pc:docMk/>
            <pc:sldMk cId="3999271791" sldId="344"/>
            <ac:spMk id="3" creationId="{38AA910A-A120-0EC4-A6BF-AE39C189C282}"/>
          </ac:spMkLst>
        </pc:spChg>
        <pc:spChg chg="mod">
          <ac:chgData name="Lottie Pollard" userId="44ad3be9-0162-47ff-a5b0-0392f99349ea" providerId="ADAL" clId="{A330B143-44A8-4DB6-B731-CBCED40127C6}" dt="2024-03-14T14:45:46.735" v="6799"/>
          <ac:spMkLst>
            <pc:docMk/>
            <pc:sldMk cId="3999271791" sldId="344"/>
            <ac:spMk id="11" creationId="{4A727348-E2D5-31F9-9079-A67B2E0BCFE8}"/>
          </ac:spMkLst>
        </pc:spChg>
        <pc:spChg chg="mod">
          <ac:chgData name="Lottie Pollard" userId="44ad3be9-0162-47ff-a5b0-0392f99349ea" providerId="ADAL" clId="{A330B143-44A8-4DB6-B731-CBCED40127C6}" dt="2024-03-13T13:15:52.743" v="1016" actId="1076"/>
          <ac:spMkLst>
            <pc:docMk/>
            <pc:sldMk cId="3999271791" sldId="344"/>
            <ac:spMk id="15" creationId="{9D43317E-04AE-8A42-2E1E-78558C94894B}"/>
          </ac:spMkLst>
        </pc:spChg>
        <pc:spChg chg="mod">
          <ac:chgData name="Lottie Pollard" userId="44ad3be9-0162-47ff-a5b0-0392f99349ea" providerId="ADAL" clId="{A330B143-44A8-4DB6-B731-CBCED40127C6}" dt="2024-03-13T13:15:41.378" v="1015" actId="20577"/>
          <ac:spMkLst>
            <pc:docMk/>
            <pc:sldMk cId="3999271791" sldId="344"/>
            <ac:spMk id="17" creationId="{DD66CB57-F1E3-AEE5-6295-CFD0A1778CB2}"/>
          </ac:spMkLst>
        </pc:spChg>
      </pc:sldChg>
      <pc:sldChg chg="modSp mod ord">
        <pc:chgData name="Lottie Pollard" userId="44ad3be9-0162-47ff-a5b0-0392f99349ea" providerId="ADAL" clId="{A330B143-44A8-4DB6-B731-CBCED40127C6}" dt="2024-03-14T15:15:05.602" v="7476" actId="20577"/>
        <pc:sldMkLst>
          <pc:docMk/>
          <pc:sldMk cId="2125518081" sldId="345"/>
        </pc:sldMkLst>
        <pc:spChg chg="mod">
          <ac:chgData name="Lottie Pollard" userId="44ad3be9-0162-47ff-a5b0-0392f99349ea" providerId="ADAL" clId="{A330B143-44A8-4DB6-B731-CBCED40127C6}" dt="2024-03-13T12:19:30.350" v="601" actId="1076"/>
          <ac:spMkLst>
            <pc:docMk/>
            <pc:sldMk cId="2125518081" sldId="345"/>
            <ac:spMk id="2" creationId="{1A4D57C4-CC71-1F01-828C-BC1B630951E6}"/>
          </ac:spMkLst>
        </pc:spChg>
        <pc:spChg chg="mod">
          <ac:chgData name="Lottie Pollard" userId="44ad3be9-0162-47ff-a5b0-0392f99349ea" providerId="ADAL" clId="{A330B143-44A8-4DB6-B731-CBCED40127C6}" dt="2024-03-14T14:44:59.609" v="6794"/>
          <ac:spMkLst>
            <pc:docMk/>
            <pc:sldMk cId="2125518081" sldId="345"/>
            <ac:spMk id="9" creationId="{3BAFB881-6CC7-24B6-4281-0CDDE35B263A}"/>
          </ac:spMkLst>
        </pc:spChg>
        <pc:graphicFrameChg chg="mod modGraphic">
          <ac:chgData name="Lottie Pollard" userId="44ad3be9-0162-47ff-a5b0-0392f99349ea" providerId="ADAL" clId="{A330B143-44A8-4DB6-B731-CBCED40127C6}" dt="2024-03-14T15:15:05.602" v="7476" actId="20577"/>
          <ac:graphicFrameMkLst>
            <pc:docMk/>
            <pc:sldMk cId="2125518081" sldId="345"/>
            <ac:graphicFrameMk id="7" creationId="{DE54752B-AA4A-2858-E49D-001BBB4BE89E}"/>
          </ac:graphicFrameMkLst>
        </pc:graphicFrameChg>
        <pc:picChg chg="mod">
          <ac:chgData name="Lottie Pollard" userId="44ad3be9-0162-47ff-a5b0-0392f99349ea" providerId="ADAL" clId="{A330B143-44A8-4DB6-B731-CBCED40127C6}" dt="2024-03-13T12:19:14.864" v="598" actId="14826"/>
          <ac:picMkLst>
            <pc:docMk/>
            <pc:sldMk cId="2125518081" sldId="345"/>
            <ac:picMk id="6" creationId="{97D71695-157C-EEBE-121C-B6B6F4290871}"/>
          </ac:picMkLst>
        </pc:picChg>
        <pc:cxnChg chg="mod">
          <ac:chgData name="Lottie Pollard" userId="44ad3be9-0162-47ff-a5b0-0392f99349ea" providerId="ADAL" clId="{A330B143-44A8-4DB6-B731-CBCED40127C6}" dt="2024-03-13T13:03:38.473" v="613" actId="14100"/>
          <ac:cxnSpMkLst>
            <pc:docMk/>
            <pc:sldMk cId="2125518081" sldId="345"/>
            <ac:cxnSpMk id="8" creationId="{39015C22-9EE1-266B-0D3F-CC2AC08DED01}"/>
          </ac:cxnSpMkLst>
        </pc:cxnChg>
      </pc:sldChg>
      <pc:sldChg chg="addSp delSp modSp mod">
        <pc:chgData name="Lottie Pollard" userId="44ad3be9-0162-47ff-a5b0-0392f99349ea" providerId="ADAL" clId="{A330B143-44A8-4DB6-B731-CBCED40127C6}" dt="2024-03-14T14:59:13.704" v="7144" actId="1076"/>
        <pc:sldMkLst>
          <pc:docMk/>
          <pc:sldMk cId="3049025764" sldId="348"/>
        </pc:sldMkLst>
        <pc:spChg chg="mod">
          <ac:chgData name="Lottie Pollard" userId="44ad3be9-0162-47ff-a5b0-0392f99349ea" providerId="ADAL" clId="{A330B143-44A8-4DB6-B731-CBCED40127C6}" dt="2024-03-14T14:43:12.572" v="6729" actId="1076"/>
          <ac:spMkLst>
            <pc:docMk/>
            <pc:sldMk cId="3049025764" sldId="348"/>
            <ac:spMk id="2" creationId="{261FEC72-58E2-1B97-DDA6-628DFCBBA00A}"/>
          </ac:spMkLst>
        </pc:spChg>
        <pc:spChg chg="add mod">
          <ac:chgData name="Lottie Pollard" userId="44ad3be9-0162-47ff-a5b0-0392f99349ea" providerId="ADAL" clId="{A330B143-44A8-4DB6-B731-CBCED40127C6}" dt="2024-03-14T14:43:03.236" v="6728" actId="1037"/>
          <ac:spMkLst>
            <pc:docMk/>
            <pc:sldMk cId="3049025764" sldId="348"/>
            <ac:spMk id="3" creationId="{85638244-117F-838A-D6E5-C0E1B74CC2E8}"/>
          </ac:spMkLst>
        </pc:spChg>
        <pc:spChg chg="del mod">
          <ac:chgData name="Lottie Pollard" userId="44ad3be9-0162-47ff-a5b0-0392f99349ea" providerId="ADAL" clId="{A330B143-44A8-4DB6-B731-CBCED40127C6}" dt="2024-03-13T11:55:43.731" v="355" actId="478"/>
          <ac:spMkLst>
            <pc:docMk/>
            <pc:sldMk cId="3049025764" sldId="348"/>
            <ac:spMk id="3" creationId="{8D1CE76A-8255-CCDE-9E27-EDF3F5B73F48}"/>
          </ac:spMkLst>
        </pc:spChg>
        <pc:spChg chg="mod">
          <ac:chgData name="Lottie Pollard" userId="44ad3be9-0162-47ff-a5b0-0392f99349ea" providerId="ADAL" clId="{A330B143-44A8-4DB6-B731-CBCED40127C6}" dt="2024-03-14T14:58:37.506" v="7140" actId="1076"/>
          <ac:spMkLst>
            <pc:docMk/>
            <pc:sldMk cId="3049025764" sldId="348"/>
            <ac:spMk id="4" creationId="{BDF837F0-12C8-AED0-CCBA-DEE5E6CB61AC}"/>
          </ac:spMkLst>
        </pc:spChg>
        <pc:spChg chg="del mod">
          <ac:chgData name="Lottie Pollard" userId="44ad3be9-0162-47ff-a5b0-0392f99349ea" providerId="ADAL" clId="{A330B143-44A8-4DB6-B731-CBCED40127C6}" dt="2024-03-13T11:55:40.621" v="354" actId="478"/>
          <ac:spMkLst>
            <pc:docMk/>
            <pc:sldMk cId="3049025764" sldId="348"/>
            <ac:spMk id="5" creationId="{8D99B8E1-044C-B1DF-0949-80D67925F556}"/>
          </ac:spMkLst>
        </pc:spChg>
        <pc:spChg chg="add mod">
          <ac:chgData name="Lottie Pollard" userId="44ad3be9-0162-47ff-a5b0-0392f99349ea" providerId="ADAL" clId="{A330B143-44A8-4DB6-B731-CBCED40127C6}" dt="2024-03-14T14:43:03.236" v="6728" actId="1037"/>
          <ac:spMkLst>
            <pc:docMk/>
            <pc:sldMk cId="3049025764" sldId="348"/>
            <ac:spMk id="5" creationId="{B5381981-C57A-2C13-240D-E341354C374B}"/>
          </ac:spMkLst>
        </pc:spChg>
        <pc:spChg chg="add mod">
          <ac:chgData name="Lottie Pollard" userId="44ad3be9-0162-47ff-a5b0-0392f99349ea" providerId="ADAL" clId="{A330B143-44A8-4DB6-B731-CBCED40127C6}" dt="2024-03-14T14:58:50.909" v="7141" actId="1076"/>
          <ac:spMkLst>
            <pc:docMk/>
            <pc:sldMk cId="3049025764" sldId="348"/>
            <ac:spMk id="6" creationId="{6238FEBA-DEDE-9F36-DF47-3ABFDD103F00}"/>
          </ac:spMkLst>
        </pc:spChg>
        <pc:spChg chg="del mod">
          <ac:chgData name="Lottie Pollard" userId="44ad3be9-0162-47ff-a5b0-0392f99349ea" providerId="ADAL" clId="{A330B143-44A8-4DB6-B731-CBCED40127C6}" dt="2024-03-13T13:06:48.310" v="761" actId="478"/>
          <ac:spMkLst>
            <pc:docMk/>
            <pc:sldMk cId="3049025764" sldId="348"/>
            <ac:spMk id="6" creationId="{65568B5F-6318-65E2-CEDA-18DE9E9733EF}"/>
          </ac:spMkLst>
        </pc:spChg>
        <pc:spChg chg="mod">
          <ac:chgData name="Lottie Pollard" userId="44ad3be9-0162-47ff-a5b0-0392f99349ea" providerId="ADAL" clId="{A330B143-44A8-4DB6-B731-CBCED40127C6}" dt="2024-03-13T13:08:23.415" v="776" actId="1076"/>
          <ac:spMkLst>
            <pc:docMk/>
            <pc:sldMk cId="3049025764" sldId="348"/>
            <ac:spMk id="7" creationId="{F872ADF4-FCCD-5389-909C-60848BFEA662}"/>
          </ac:spMkLst>
        </pc:spChg>
        <pc:spChg chg="mod">
          <ac:chgData name="Lottie Pollard" userId="44ad3be9-0162-47ff-a5b0-0392f99349ea" providerId="ADAL" clId="{A330B143-44A8-4DB6-B731-CBCED40127C6}" dt="2024-03-14T14:45:36.719" v="6796"/>
          <ac:spMkLst>
            <pc:docMk/>
            <pc:sldMk cId="3049025764" sldId="348"/>
            <ac:spMk id="8" creationId="{1551A61E-D0BA-E69D-4187-64D7E6E9DAD7}"/>
          </ac:spMkLst>
        </pc:spChg>
        <pc:spChg chg="add mod">
          <ac:chgData name="Lottie Pollard" userId="44ad3be9-0162-47ff-a5b0-0392f99349ea" providerId="ADAL" clId="{A330B143-44A8-4DB6-B731-CBCED40127C6}" dt="2024-03-14T14:58:32.125" v="7139" actId="1076"/>
          <ac:spMkLst>
            <pc:docMk/>
            <pc:sldMk cId="3049025764" sldId="348"/>
            <ac:spMk id="9" creationId="{481685C0-1B9E-068A-8C96-C72190A59B29}"/>
          </ac:spMkLst>
        </pc:spChg>
        <pc:spChg chg="add mod">
          <ac:chgData name="Lottie Pollard" userId="44ad3be9-0162-47ff-a5b0-0392f99349ea" providerId="ADAL" clId="{A330B143-44A8-4DB6-B731-CBCED40127C6}" dt="2024-03-14T14:59:07.496" v="7143" actId="1076"/>
          <ac:spMkLst>
            <pc:docMk/>
            <pc:sldMk cId="3049025764" sldId="348"/>
            <ac:spMk id="10" creationId="{2E4E02DE-4EDE-D387-B1F4-E82CADD677FD}"/>
          </ac:spMkLst>
        </pc:spChg>
        <pc:spChg chg="add del mod">
          <ac:chgData name="Lottie Pollard" userId="44ad3be9-0162-47ff-a5b0-0392f99349ea" providerId="ADAL" clId="{A330B143-44A8-4DB6-B731-CBCED40127C6}" dt="2024-03-13T13:06:47.126" v="760" actId="478"/>
          <ac:spMkLst>
            <pc:docMk/>
            <pc:sldMk cId="3049025764" sldId="348"/>
            <ac:spMk id="10" creationId="{45CF4872-E233-FCDC-0355-2C43BFE517B0}"/>
          </ac:spMkLst>
        </pc:spChg>
        <pc:spChg chg="add mod">
          <ac:chgData name="Lottie Pollard" userId="44ad3be9-0162-47ff-a5b0-0392f99349ea" providerId="ADAL" clId="{A330B143-44A8-4DB6-B731-CBCED40127C6}" dt="2024-03-14T14:59:13.704" v="7144" actId="1076"/>
          <ac:spMkLst>
            <pc:docMk/>
            <pc:sldMk cId="3049025764" sldId="348"/>
            <ac:spMk id="11" creationId="{4DE74BCE-5122-4347-20DE-E92B9C3196D0}"/>
          </ac:spMkLst>
        </pc:spChg>
        <pc:spChg chg="add del mod">
          <ac:chgData name="Lottie Pollard" userId="44ad3be9-0162-47ff-a5b0-0392f99349ea" providerId="ADAL" clId="{A330B143-44A8-4DB6-B731-CBCED40127C6}" dt="2024-03-13T11:55:48.906" v="357" actId="478"/>
          <ac:spMkLst>
            <pc:docMk/>
            <pc:sldMk cId="3049025764" sldId="348"/>
            <ac:spMk id="12" creationId="{B667EA39-9A20-06E7-8F3D-DE96D476547A}"/>
          </ac:spMkLst>
        </pc:spChg>
        <pc:spChg chg="add del mod">
          <ac:chgData name="Lottie Pollard" userId="44ad3be9-0162-47ff-a5b0-0392f99349ea" providerId="ADAL" clId="{A330B143-44A8-4DB6-B731-CBCED40127C6}" dt="2024-03-13T11:55:47.326" v="356" actId="478"/>
          <ac:spMkLst>
            <pc:docMk/>
            <pc:sldMk cId="3049025764" sldId="348"/>
            <ac:spMk id="14" creationId="{9B265A98-52DA-220B-A960-1C44AEE8C419}"/>
          </ac:spMkLst>
        </pc:spChg>
        <pc:spChg chg="add mod">
          <ac:chgData name="Lottie Pollard" userId="44ad3be9-0162-47ff-a5b0-0392f99349ea" providerId="ADAL" clId="{A330B143-44A8-4DB6-B731-CBCED40127C6}" dt="2024-03-14T14:58:26.290" v="7138" actId="1076"/>
          <ac:spMkLst>
            <pc:docMk/>
            <pc:sldMk cId="3049025764" sldId="348"/>
            <ac:spMk id="15" creationId="{7A14DDB7-E65E-9913-E827-02CA8B86F879}"/>
          </ac:spMkLst>
        </pc:spChg>
        <pc:spChg chg="add mod">
          <ac:chgData name="Lottie Pollard" userId="44ad3be9-0162-47ff-a5b0-0392f99349ea" providerId="ADAL" clId="{A330B143-44A8-4DB6-B731-CBCED40127C6}" dt="2024-03-14T14:43:03.236" v="6728" actId="1037"/>
          <ac:spMkLst>
            <pc:docMk/>
            <pc:sldMk cId="3049025764" sldId="348"/>
            <ac:spMk id="16" creationId="{CB7DCBA0-90D8-B1EF-A56E-28371FA2721B}"/>
          </ac:spMkLst>
        </pc:spChg>
        <pc:spChg chg="add del mod">
          <ac:chgData name="Lottie Pollard" userId="44ad3be9-0162-47ff-a5b0-0392f99349ea" providerId="ADAL" clId="{A330B143-44A8-4DB6-B731-CBCED40127C6}" dt="2024-03-14T14:32:45.024" v="6148" actId="478"/>
          <ac:spMkLst>
            <pc:docMk/>
            <pc:sldMk cId="3049025764" sldId="348"/>
            <ac:spMk id="17" creationId="{322C4817-DBC6-43B5-CBAC-71DB10290C37}"/>
          </ac:spMkLst>
        </pc:spChg>
        <pc:spChg chg="add del mod">
          <ac:chgData name="Lottie Pollard" userId="44ad3be9-0162-47ff-a5b0-0392f99349ea" providerId="ADAL" clId="{A330B143-44A8-4DB6-B731-CBCED40127C6}" dt="2024-03-14T14:32:43.928" v="6147" actId="478"/>
          <ac:spMkLst>
            <pc:docMk/>
            <pc:sldMk cId="3049025764" sldId="348"/>
            <ac:spMk id="18" creationId="{CF0AC52A-1CBB-DFC0-AC04-510F2E49EAE8}"/>
          </ac:spMkLst>
        </pc:spChg>
        <pc:spChg chg="add del mod">
          <ac:chgData name="Lottie Pollard" userId="44ad3be9-0162-47ff-a5b0-0392f99349ea" providerId="ADAL" clId="{A330B143-44A8-4DB6-B731-CBCED40127C6}" dt="2024-03-13T13:07:02.100" v="764" actId="478"/>
          <ac:spMkLst>
            <pc:docMk/>
            <pc:sldMk cId="3049025764" sldId="348"/>
            <ac:spMk id="20" creationId="{5333B354-46F8-F3BE-1A22-9FDEBBBDB18A}"/>
          </ac:spMkLst>
        </pc:spChg>
        <pc:spChg chg="add mod">
          <ac:chgData name="Lottie Pollard" userId="44ad3be9-0162-47ff-a5b0-0392f99349ea" providerId="ADAL" clId="{A330B143-44A8-4DB6-B731-CBCED40127C6}" dt="2024-03-13T13:07:44.455" v="770" actId="571"/>
          <ac:spMkLst>
            <pc:docMk/>
            <pc:sldMk cId="3049025764" sldId="348"/>
            <ac:spMk id="21" creationId="{5CA79DE2-FE9E-1AAF-C870-40502B412F74}"/>
          </ac:spMkLst>
        </pc:spChg>
        <pc:spChg chg="add mod">
          <ac:chgData name="Lottie Pollard" userId="44ad3be9-0162-47ff-a5b0-0392f99349ea" providerId="ADAL" clId="{A330B143-44A8-4DB6-B731-CBCED40127C6}" dt="2024-03-13T13:07:44.455" v="770" actId="571"/>
          <ac:spMkLst>
            <pc:docMk/>
            <pc:sldMk cId="3049025764" sldId="348"/>
            <ac:spMk id="22" creationId="{F9E412A9-DDE4-2A26-12E3-96D61905181F}"/>
          </ac:spMkLst>
        </pc:spChg>
        <pc:spChg chg="add mod">
          <ac:chgData name="Lottie Pollard" userId="44ad3be9-0162-47ff-a5b0-0392f99349ea" providerId="ADAL" clId="{A330B143-44A8-4DB6-B731-CBCED40127C6}" dt="2024-03-13T13:07:44.455" v="770" actId="571"/>
          <ac:spMkLst>
            <pc:docMk/>
            <pc:sldMk cId="3049025764" sldId="348"/>
            <ac:spMk id="23" creationId="{994C1EA7-4345-2EF8-DEDB-3F1FAD2DB8D6}"/>
          </ac:spMkLst>
        </pc:spChg>
        <pc:spChg chg="add mod">
          <ac:chgData name="Lottie Pollard" userId="44ad3be9-0162-47ff-a5b0-0392f99349ea" providerId="ADAL" clId="{A330B143-44A8-4DB6-B731-CBCED40127C6}" dt="2024-03-13T13:07:44.455" v="770" actId="571"/>
          <ac:spMkLst>
            <pc:docMk/>
            <pc:sldMk cId="3049025764" sldId="348"/>
            <ac:spMk id="24" creationId="{B990C86C-082C-326B-8D29-369196139505}"/>
          </ac:spMkLst>
        </pc:spChg>
      </pc:sldChg>
      <pc:sldChg chg="addSp delSp modSp mod">
        <pc:chgData name="Lottie Pollard" userId="44ad3be9-0162-47ff-a5b0-0392f99349ea" providerId="ADAL" clId="{A330B143-44A8-4DB6-B731-CBCED40127C6}" dt="2024-03-14T14:45:39.882" v="6797"/>
        <pc:sldMkLst>
          <pc:docMk/>
          <pc:sldMk cId="1250634373" sldId="349"/>
        </pc:sldMkLst>
        <pc:spChg chg="add del mod">
          <ac:chgData name="Lottie Pollard" userId="44ad3be9-0162-47ff-a5b0-0392f99349ea" providerId="ADAL" clId="{A330B143-44A8-4DB6-B731-CBCED40127C6}" dt="2024-03-14T14:35:49.796" v="6428" actId="20577"/>
          <ac:spMkLst>
            <pc:docMk/>
            <pc:sldMk cId="1250634373" sldId="349"/>
            <ac:spMk id="2" creationId="{F9C22129-1C3E-9B35-19B3-92B43E447674}"/>
          </ac:spMkLst>
        </pc:spChg>
        <pc:spChg chg="add del mod">
          <ac:chgData name="Lottie Pollard" userId="44ad3be9-0162-47ff-a5b0-0392f99349ea" providerId="ADAL" clId="{A330B143-44A8-4DB6-B731-CBCED40127C6}" dt="2024-03-13T13:09:01.935" v="779" actId="478"/>
          <ac:spMkLst>
            <pc:docMk/>
            <pc:sldMk cId="1250634373" sldId="349"/>
            <ac:spMk id="5" creationId="{F7E7159F-7FE3-A68C-C313-1920D93042C1}"/>
          </ac:spMkLst>
        </pc:spChg>
        <pc:spChg chg="add del mod">
          <ac:chgData name="Lottie Pollard" userId="44ad3be9-0162-47ff-a5b0-0392f99349ea" providerId="ADAL" clId="{A330B143-44A8-4DB6-B731-CBCED40127C6}" dt="2024-03-13T13:09:16.414" v="789" actId="478"/>
          <ac:spMkLst>
            <pc:docMk/>
            <pc:sldMk cId="1250634373" sldId="349"/>
            <ac:spMk id="6" creationId="{D1DEB00A-2030-7241-16B2-C12E2800F680}"/>
          </ac:spMkLst>
        </pc:spChg>
        <pc:spChg chg="mod">
          <ac:chgData name="Lottie Pollard" userId="44ad3be9-0162-47ff-a5b0-0392f99349ea" providerId="ADAL" clId="{A330B143-44A8-4DB6-B731-CBCED40127C6}" dt="2024-03-14T14:45:39.882" v="6797"/>
          <ac:spMkLst>
            <pc:docMk/>
            <pc:sldMk cId="1250634373" sldId="349"/>
            <ac:spMk id="7" creationId="{3F815E7E-2D0E-28B3-AD37-FA56078C38D0}"/>
          </ac:spMkLst>
        </pc:spChg>
        <pc:spChg chg="add del mod">
          <ac:chgData name="Lottie Pollard" userId="44ad3be9-0162-47ff-a5b0-0392f99349ea" providerId="ADAL" clId="{A330B143-44A8-4DB6-B731-CBCED40127C6}" dt="2024-03-13T13:09:22.345" v="790" actId="478"/>
          <ac:spMkLst>
            <pc:docMk/>
            <pc:sldMk cId="1250634373" sldId="349"/>
            <ac:spMk id="10" creationId="{6E9AEDA8-1926-D967-303A-202D383BA1F6}"/>
          </ac:spMkLst>
        </pc:spChg>
        <pc:graphicFrameChg chg="mod">
          <ac:chgData name="Lottie Pollard" userId="44ad3be9-0162-47ff-a5b0-0392f99349ea" providerId="ADAL" clId="{A330B143-44A8-4DB6-B731-CBCED40127C6}" dt="2024-03-13T13:09:10.005" v="782" actId="1076"/>
          <ac:graphicFrameMkLst>
            <pc:docMk/>
            <pc:sldMk cId="1250634373" sldId="349"/>
            <ac:graphicFrameMk id="4" creationId="{6EF5FA41-5E83-C956-88EC-E708C9C47D7E}"/>
          </ac:graphicFrameMkLst>
        </pc:graphicFrameChg>
      </pc:sldChg>
      <pc:sldChg chg="modSp mod">
        <pc:chgData name="Lottie Pollard" userId="44ad3be9-0162-47ff-a5b0-0392f99349ea" providerId="ADAL" clId="{A330B143-44A8-4DB6-B731-CBCED40127C6}" dt="2024-03-14T14:45:56.048" v="6801"/>
        <pc:sldMkLst>
          <pc:docMk/>
          <pc:sldMk cId="79002458" sldId="350"/>
        </pc:sldMkLst>
        <pc:spChg chg="mod">
          <ac:chgData name="Lottie Pollard" userId="44ad3be9-0162-47ff-a5b0-0392f99349ea" providerId="ADAL" clId="{A330B143-44A8-4DB6-B731-CBCED40127C6}" dt="2024-03-13T13:03:55.286" v="649" actId="20577"/>
          <ac:spMkLst>
            <pc:docMk/>
            <pc:sldMk cId="79002458" sldId="350"/>
            <ac:spMk id="3" creationId="{16F47B4A-0538-FAD8-7A24-931BA48AE070}"/>
          </ac:spMkLst>
        </pc:spChg>
        <pc:spChg chg="mod">
          <ac:chgData name="Lottie Pollard" userId="44ad3be9-0162-47ff-a5b0-0392f99349ea" providerId="ADAL" clId="{A330B143-44A8-4DB6-B731-CBCED40127C6}" dt="2024-03-14T14:45:56.048" v="6801"/>
          <ac:spMkLst>
            <pc:docMk/>
            <pc:sldMk cId="79002458" sldId="350"/>
            <ac:spMk id="6" creationId="{8CE2A5A3-7F4E-23A2-DAD7-C562FEDBBE76}"/>
          </ac:spMkLst>
        </pc:spChg>
      </pc:sldChg>
      <pc:sldChg chg="modSp mod">
        <pc:chgData name="Lottie Pollard" userId="44ad3be9-0162-47ff-a5b0-0392f99349ea" providerId="ADAL" clId="{A330B143-44A8-4DB6-B731-CBCED40127C6}" dt="2024-03-14T16:18:20.195" v="7525" actId="14100"/>
        <pc:sldMkLst>
          <pc:docMk/>
          <pc:sldMk cId="2249031310" sldId="351"/>
        </pc:sldMkLst>
        <pc:spChg chg="mod">
          <ac:chgData name="Lottie Pollard" userId="44ad3be9-0162-47ff-a5b0-0392f99349ea" providerId="ADAL" clId="{A330B143-44A8-4DB6-B731-CBCED40127C6}" dt="2024-03-14T16:18:09.115" v="7523" actId="1076"/>
          <ac:spMkLst>
            <pc:docMk/>
            <pc:sldMk cId="2249031310" sldId="351"/>
            <ac:spMk id="2" creationId="{7D58ABCF-B0F6-3B9E-078F-2A8A22C56DAA}"/>
          </ac:spMkLst>
        </pc:spChg>
        <pc:spChg chg="mod">
          <ac:chgData name="Lottie Pollard" userId="44ad3be9-0162-47ff-a5b0-0392f99349ea" providerId="ADAL" clId="{A330B143-44A8-4DB6-B731-CBCED40127C6}" dt="2024-03-14T16:18:20.195" v="7525" actId="14100"/>
          <ac:spMkLst>
            <pc:docMk/>
            <pc:sldMk cId="2249031310" sldId="351"/>
            <ac:spMk id="3" creationId="{B90F77A5-9A4F-1583-1DB9-95BA90866C29}"/>
          </ac:spMkLst>
        </pc:spChg>
        <pc:spChg chg="mod">
          <ac:chgData name="Lottie Pollard" userId="44ad3be9-0162-47ff-a5b0-0392f99349ea" providerId="ADAL" clId="{A330B143-44A8-4DB6-B731-CBCED40127C6}" dt="2024-03-14T16:18:12.844" v="7524" actId="1076"/>
          <ac:spMkLst>
            <pc:docMk/>
            <pc:sldMk cId="2249031310" sldId="351"/>
            <ac:spMk id="4" creationId="{5AC76B71-3E57-E2F3-291A-39B418022AD7}"/>
          </ac:spMkLst>
        </pc:spChg>
        <pc:spChg chg="mod">
          <ac:chgData name="Lottie Pollard" userId="44ad3be9-0162-47ff-a5b0-0392f99349ea" providerId="ADAL" clId="{A330B143-44A8-4DB6-B731-CBCED40127C6}" dt="2024-03-14T14:44:47.865" v="6792" actId="1076"/>
          <ac:spMkLst>
            <pc:docMk/>
            <pc:sldMk cId="2249031310" sldId="351"/>
            <ac:spMk id="17" creationId="{51D17EAA-BAAD-6B17-CF45-131271883A11}"/>
          </ac:spMkLst>
        </pc:spChg>
      </pc:sldChg>
      <pc:sldChg chg="modSp mod">
        <pc:chgData name="Lottie Pollard" userId="44ad3be9-0162-47ff-a5b0-0392f99349ea" providerId="ADAL" clId="{A330B143-44A8-4DB6-B731-CBCED40127C6}" dt="2024-03-14T14:44:54.097" v="6793"/>
        <pc:sldMkLst>
          <pc:docMk/>
          <pc:sldMk cId="3984182267" sldId="352"/>
        </pc:sldMkLst>
        <pc:spChg chg="mod">
          <ac:chgData name="Lottie Pollard" userId="44ad3be9-0162-47ff-a5b0-0392f99349ea" providerId="ADAL" clId="{A330B143-44A8-4DB6-B731-CBCED40127C6}" dt="2024-03-13T11:52:06.138" v="302" actId="1076"/>
          <ac:spMkLst>
            <pc:docMk/>
            <pc:sldMk cId="3984182267" sldId="352"/>
            <ac:spMk id="2" creationId="{E7D2945C-94BA-AC11-295D-E4CACAC7E5FA}"/>
          </ac:spMkLst>
        </pc:spChg>
        <pc:spChg chg="mod">
          <ac:chgData name="Lottie Pollard" userId="44ad3be9-0162-47ff-a5b0-0392f99349ea" providerId="ADAL" clId="{A330B143-44A8-4DB6-B731-CBCED40127C6}" dt="2024-03-13T11:53:41.267" v="334" actId="1076"/>
          <ac:spMkLst>
            <pc:docMk/>
            <pc:sldMk cId="3984182267" sldId="352"/>
            <ac:spMk id="4" creationId="{F7A615C6-5B0E-9C55-4354-0FE24FAB35EE}"/>
          </ac:spMkLst>
        </pc:spChg>
        <pc:spChg chg="mod">
          <ac:chgData name="Lottie Pollard" userId="44ad3be9-0162-47ff-a5b0-0392f99349ea" providerId="ADAL" clId="{A330B143-44A8-4DB6-B731-CBCED40127C6}" dt="2024-03-14T14:44:54.097" v="6793"/>
          <ac:spMkLst>
            <pc:docMk/>
            <pc:sldMk cId="3984182267" sldId="352"/>
            <ac:spMk id="10" creationId="{DD2A3633-9718-8A40-B15C-581BB873165D}"/>
          </ac:spMkLst>
        </pc:spChg>
        <pc:spChg chg="mod">
          <ac:chgData name="Lottie Pollard" userId="44ad3be9-0162-47ff-a5b0-0392f99349ea" providerId="ADAL" clId="{A330B143-44A8-4DB6-B731-CBCED40127C6}" dt="2024-03-13T11:51:53.437" v="285" actId="20577"/>
          <ac:spMkLst>
            <pc:docMk/>
            <pc:sldMk cId="3984182267" sldId="352"/>
            <ac:spMk id="28" creationId="{197F046A-7911-3E0E-7D88-A57CF0028A0A}"/>
          </ac:spMkLst>
        </pc:spChg>
        <pc:spChg chg="mod">
          <ac:chgData name="Lottie Pollard" userId="44ad3be9-0162-47ff-a5b0-0392f99349ea" providerId="ADAL" clId="{A330B143-44A8-4DB6-B731-CBCED40127C6}" dt="2024-03-13T11:51:56.857" v="292" actId="20577"/>
          <ac:spMkLst>
            <pc:docMk/>
            <pc:sldMk cId="3984182267" sldId="352"/>
            <ac:spMk id="30" creationId="{A63CC359-8A44-9313-ADA5-3E961D2CC84F}"/>
          </ac:spMkLst>
        </pc:spChg>
        <pc:spChg chg="mod">
          <ac:chgData name="Lottie Pollard" userId="44ad3be9-0162-47ff-a5b0-0392f99349ea" providerId="ADAL" clId="{A330B143-44A8-4DB6-B731-CBCED40127C6}" dt="2024-03-13T11:52:02.204" v="301" actId="20577"/>
          <ac:spMkLst>
            <pc:docMk/>
            <pc:sldMk cId="3984182267" sldId="352"/>
            <ac:spMk id="32" creationId="{3DB2DABA-9EFA-FC6D-50D6-0493014B4A51}"/>
          </ac:spMkLst>
        </pc:spChg>
      </pc:sldChg>
      <pc:sldChg chg="modSp mod">
        <pc:chgData name="Lottie Pollard" userId="44ad3be9-0162-47ff-a5b0-0392f99349ea" providerId="ADAL" clId="{A330B143-44A8-4DB6-B731-CBCED40127C6}" dt="2024-03-14T14:45:43.186" v="6798"/>
        <pc:sldMkLst>
          <pc:docMk/>
          <pc:sldMk cId="3358645593" sldId="353"/>
        </pc:sldMkLst>
        <pc:spChg chg="mod">
          <ac:chgData name="Lottie Pollard" userId="44ad3be9-0162-47ff-a5b0-0392f99349ea" providerId="ADAL" clId="{A330B143-44A8-4DB6-B731-CBCED40127C6}" dt="2024-03-14T14:36:06.224" v="6459" actId="20577"/>
          <ac:spMkLst>
            <pc:docMk/>
            <pc:sldMk cId="3358645593" sldId="353"/>
            <ac:spMk id="3" creationId="{F78B6A01-5CD0-C080-08DE-E8C976F2193E}"/>
          </ac:spMkLst>
        </pc:spChg>
        <pc:spChg chg="mod">
          <ac:chgData name="Lottie Pollard" userId="44ad3be9-0162-47ff-a5b0-0392f99349ea" providerId="ADAL" clId="{A330B143-44A8-4DB6-B731-CBCED40127C6}" dt="2024-03-14T14:45:43.186" v="6798"/>
          <ac:spMkLst>
            <pc:docMk/>
            <pc:sldMk cId="3358645593" sldId="353"/>
            <ac:spMk id="7" creationId="{18D1BD37-545A-1D24-D478-AF2596765721}"/>
          </ac:spMkLst>
        </pc:spChg>
      </pc:sldChg>
      <pc:sldChg chg="addSp modSp mod">
        <pc:chgData name="Lottie Pollard" userId="44ad3be9-0162-47ff-a5b0-0392f99349ea" providerId="ADAL" clId="{A330B143-44A8-4DB6-B731-CBCED40127C6}" dt="2024-03-14T16:20:36.111" v="7583" actId="20577"/>
        <pc:sldMkLst>
          <pc:docMk/>
          <pc:sldMk cId="109465701" sldId="354"/>
        </pc:sldMkLst>
        <pc:spChg chg="add mod">
          <ac:chgData name="Lottie Pollard" userId="44ad3be9-0162-47ff-a5b0-0392f99349ea" providerId="ADAL" clId="{A330B143-44A8-4DB6-B731-CBCED40127C6}" dt="2024-03-13T10:47:39.187" v="16" actId="1076"/>
          <ac:spMkLst>
            <pc:docMk/>
            <pc:sldMk cId="109465701" sldId="354"/>
            <ac:spMk id="8" creationId="{E9001C8E-2BA2-7530-54CA-0DF05FE9AEB3}"/>
          </ac:spMkLst>
        </pc:spChg>
        <pc:graphicFrameChg chg="add mod modGraphic">
          <ac:chgData name="Lottie Pollard" userId="44ad3be9-0162-47ff-a5b0-0392f99349ea" providerId="ADAL" clId="{A330B143-44A8-4DB6-B731-CBCED40127C6}" dt="2024-03-14T16:20:36.111" v="7583" actId="20577"/>
          <ac:graphicFrameMkLst>
            <pc:docMk/>
            <pc:sldMk cId="109465701" sldId="354"/>
            <ac:graphicFrameMk id="7" creationId="{55C54A93-039A-5917-8FFF-2F08DF8C14A7}"/>
          </ac:graphicFrameMkLst>
        </pc:graphicFrameChg>
      </pc:sldChg>
      <pc:sldChg chg="delSp modSp add mod ord">
        <pc:chgData name="Lottie Pollard" userId="44ad3be9-0162-47ff-a5b0-0392f99349ea" providerId="ADAL" clId="{A330B143-44A8-4DB6-B731-CBCED40127C6}" dt="2024-03-13T11:51:06.748" v="260" actId="478"/>
        <pc:sldMkLst>
          <pc:docMk/>
          <pc:sldMk cId="2910891306" sldId="355"/>
        </pc:sldMkLst>
        <pc:spChg chg="mod">
          <ac:chgData name="Lottie Pollard" userId="44ad3be9-0162-47ff-a5b0-0392f99349ea" providerId="ADAL" clId="{A330B143-44A8-4DB6-B731-CBCED40127C6}" dt="2024-03-13T11:50:51.778" v="256" actId="1076"/>
          <ac:spMkLst>
            <pc:docMk/>
            <pc:sldMk cId="2910891306" sldId="355"/>
            <ac:spMk id="2" creationId="{7D58ABCF-B0F6-3B9E-078F-2A8A22C56DAA}"/>
          </ac:spMkLst>
        </pc:spChg>
        <pc:spChg chg="mod">
          <ac:chgData name="Lottie Pollard" userId="44ad3be9-0162-47ff-a5b0-0392f99349ea" providerId="ADAL" clId="{A330B143-44A8-4DB6-B731-CBCED40127C6}" dt="2024-03-13T11:51:03.490" v="259" actId="20577"/>
          <ac:spMkLst>
            <pc:docMk/>
            <pc:sldMk cId="2910891306" sldId="355"/>
            <ac:spMk id="3" creationId="{B90F77A5-9A4F-1583-1DB9-95BA90866C29}"/>
          </ac:spMkLst>
        </pc:spChg>
        <pc:spChg chg="mod">
          <ac:chgData name="Lottie Pollard" userId="44ad3be9-0162-47ff-a5b0-0392f99349ea" providerId="ADAL" clId="{A330B143-44A8-4DB6-B731-CBCED40127C6}" dt="2024-03-13T11:49:55.503" v="250" actId="20577"/>
          <ac:spMkLst>
            <pc:docMk/>
            <pc:sldMk cId="2910891306" sldId="355"/>
            <ac:spMk id="4" creationId="{5AC76B71-3E57-E2F3-291A-39B418022AD7}"/>
          </ac:spMkLst>
        </pc:spChg>
        <pc:spChg chg="del">
          <ac:chgData name="Lottie Pollard" userId="44ad3be9-0162-47ff-a5b0-0392f99349ea" providerId="ADAL" clId="{A330B143-44A8-4DB6-B731-CBCED40127C6}" dt="2024-03-13T11:51:06.748" v="260" actId="478"/>
          <ac:spMkLst>
            <pc:docMk/>
            <pc:sldMk cId="2910891306" sldId="355"/>
            <ac:spMk id="17" creationId="{51D17EAA-BAAD-6B17-CF45-131271883A11}"/>
          </ac:spMkLst>
        </pc:spChg>
      </pc:sldChg>
      <pc:sldChg chg="modSp new mod ord">
        <pc:chgData name="Lottie Pollard" userId="44ad3be9-0162-47ff-a5b0-0392f99349ea" providerId="ADAL" clId="{A330B143-44A8-4DB6-B731-CBCED40127C6}" dt="2024-03-14T15:02:10.029" v="7194" actId="20577"/>
        <pc:sldMkLst>
          <pc:docMk/>
          <pc:sldMk cId="723943768" sldId="356"/>
        </pc:sldMkLst>
        <pc:spChg chg="mod">
          <ac:chgData name="Lottie Pollard" userId="44ad3be9-0162-47ff-a5b0-0392f99349ea" providerId="ADAL" clId="{A330B143-44A8-4DB6-B731-CBCED40127C6}" dt="2024-03-14T15:02:10.029" v="7194" actId="20577"/>
          <ac:spMkLst>
            <pc:docMk/>
            <pc:sldMk cId="723943768" sldId="356"/>
            <ac:spMk id="2" creationId="{5D7F032D-6B52-60B3-BF14-B15B537AB129}"/>
          </ac:spMkLst>
        </pc:spChg>
        <pc:spChg chg="mod">
          <ac:chgData name="Lottie Pollard" userId="44ad3be9-0162-47ff-a5b0-0392f99349ea" providerId="ADAL" clId="{A330B143-44A8-4DB6-B731-CBCED40127C6}" dt="2024-03-14T14:59:59.186" v="7155" actId="255"/>
          <ac:spMkLst>
            <pc:docMk/>
            <pc:sldMk cId="723943768" sldId="356"/>
            <ac:spMk id="3" creationId="{1DAAFBF7-42C1-A350-6CDF-B083E5F5FDCE}"/>
          </ac:spMkLst>
        </pc:spChg>
      </pc:sldChg>
      <pc:sldChg chg="modSp add mod ord">
        <pc:chgData name="Lottie Pollard" userId="44ad3be9-0162-47ff-a5b0-0392f99349ea" providerId="ADAL" clId="{A330B143-44A8-4DB6-B731-CBCED40127C6}" dt="2024-03-14T15:02:19.795" v="7210" actId="20577"/>
        <pc:sldMkLst>
          <pc:docMk/>
          <pc:sldMk cId="1480992396" sldId="357"/>
        </pc:sldMkLst>
        <pc:spChg chg="mod">
          <ac:chgData name="Lottie Pollard" userId="44ad3be9-0162-47ff-a5b0-0392f99349ea" providerId="ADAL" clId="{A330B143-44A8-4DB6-B731-CBCED40127C6}" dt="2024-03-14T15:02:19.795" v="7210" actId="20577"/>
          <ac:spMkLst>
            <pc:docMk/>
            <pc:sldMk cId="1480992396" sldId="357"/>
            <ac:spMk id="2" creationId="{5D7F032D-6B52-60B3-BF14-B15B537AB129}"/>
          </ac:spMkLst>
        </pc:spChg>
        <pc:spChg chg="mod">
          <ac:chgData name="Lottie Pollard" userId="44ad3be9-0162-47ff-a5b0-0392f99349ea" providerId="ADAL" clId="{A330B143-44A8-4DB6-B731-CBCED40127C6}" dt="2024-03-14T15:01:06.215" v="7164" actId="255"/>
          <ac:spMkLst>
            <pc:docMk/>
            <pc:sldMk cId="1480992396" sldId="357"/>
            <ac:spMk id="3" creationId="{1DAAFBF7-42C1-A350-6CDF-B083E5F5FDCE}"/>
          </ac:spMkLst>
        </pc:spChg>
      </pc:sldChg>
      <pc:sldChg chg="modSp add mod">
        <pc:chgData name="Lottie Pollard" userId="44ad3be9-0162-47ff-a5b0-0392f99349ea" providerId="ADAL" clId="{A330B143-44A8-4DB6-B731-CBCED40127C6}" dt="2024-03-14T14:40:31.186" v="6535" actId="20577"/>
        <pc:sldMkLst>
          <pc:docMk/>
          <pc:sldMk cId="1822578738" sldId="358"/>
        </pc:sldMkLst>
        <pc:spChg chg="mod">
          <ac:chgData name="Lottie Pollard" userId="44ad3be9-0162-47ff-a5b0-0392f99349ea" providerId="ADAL" clId="{A330B143-44A8-4DB6-B731-CBCED40127C6}" dt="2024-03-14T14:40:31.186" v="6535" actId="20577"/>
          <ac:spMkLst>
            <pc:docMk/>
            <pc:sldMk cId="1822578738" sldId="358"/>
            <ac:spMk id="2" creationId="{7D58ABCF-B0F6-3B9E-078F-2A8A22C56DAA}"/>
          </ac:spMkLst>
        </pc:spChg>
      </pc:sldChg>
      <pc:sldChg chg="modSp add mod ord">
        <pc:chgData name="Lottie Pollard" userId="44ad3be9-0162-47ff-a5b0-0392f99349ea" providerId="ADAL" clId="{A330B143-44A8-4DB6-B731-CBCED40127C6}" dt="2024-03-14T14:57:56.618" v="7080" actId="20577"/>
        <pc:sldMkLst>
          <pc:docMk/>
          <pc:sldMk cId="958328615" sldId="359"/>
        </pc:sldMkLst>
        <pc:spChg chg="mod">
          <ac:chgData name="Lottie Pollard" userId="44ad3be9-0162-47ff-a5b0-0392f99349ea" providerId="ADAL" clId="{A330B143-44A8-4DB6-B731-CBCED40127C6}" dt="2024-03-14T14:57:56.618" v="7080" actId="20577"/>
          <ac:spMkLst>
            <pc:docMk/>
            <pc:sldMk cId="958328615" sldId="359"/>
            <ac:spMk id="2" creationId="{7D58ABCF-B0F6-3B9E-078F-2A8A22C56DAA}"/>
          </ac:spMkLst>
        </pc:spChg>
      </pc:sldChg>
      <pc:sldChg chg="modSp add mod">
        <pc:chgData name="Lottie Pollard" userId="44ad3be9-0162-47ff-a5b0-0392f99349ea" providerId="ADAL" clId="{A330B143-44A8-4DB6-B731-CBCED40127C6}" dt="2024-03-14T14:50:02.390" v="6898" actId="20577"/>
        <pc:sldMkLst>
          <pc:docMk/>
          <pc:sldMk cId="2024041118" sldId="360"/>
        </pc:sldMkLst>
        <pc:spChg chg="mod">
          <ac:chgData name="Lottie Pollard" userId="44ad3be9-0162-47ff-a5b0-0392f99349ea" providerId="ADAL" clId="{A330B143-44A8-4DB6-B731-CBCED40127C6}" dt="2024-03-14T14:47:11.826" v="6839" actId="20577"/>
          <ac:spMkLst>
            <pc:docMk/>
            <pc:sldMk cId="2024041118" sldId="360"/>
            <ac:spMk id="2" creationId="{1A4D57C4-CC71-1F01-828C-BC1B630951E6}"/>
          </ac:spMkLst>
        </pc:spChg>
        <pc:spChg chg="mod">
          <ac:chgData name="Lottie Pollard" userId="44ad3be9-0162-47ff-a5b0-0392f99349ea" providerId="ADAL" clId="{A330B143-44A8-4DB6-B731-CBCED40127C6}" dt="2024-03-14T14:45:59.310" v="6802"/>
          <ac:spMkLst>
            <pc:docMk/>
            <pc:sldMk cId="2024041118" sldId="360"/>
            <ac:spMk id="9" creationId="{3BAFB881-6CC7-24B6-4281-0CDDE35B263A}"/>
          </ac:spMkLst>
        </pc:spChg>
        <pc:graphicFrameChg chg="mod modGraphic">
          <ac:chgData name="Lottie Pollard" userId="44ad3be9-0162-47ff-a5b0-0392f99349ea" providerId="ADAL" clId="{A330B143-44A8-4DB6-B731-CBCED40127C6}" dt="2024-03-14T14:50:02.390" v="6898" actId="20577"/>
          <ac:graphicFrameMkLst>
            <pc:docMk/>
            <pc:sldMk cId="2024041118" sldId="360"/>
            <ac:graphicFrameMk id="7" creationId="{DE54752B-AA4A-2858-E49D-001BBB4BE89E}"/>
          </ac:graphicFrameMkLst>
        </pc:graphicFrameChg>
        <pc:picChg chg="mod">
          <ac:chgData name="Lottie Pollard" userId="44ad3be9-0162-47ff-a5b0-0392f99349ea" providerId="ADAL" clId="{A330B143-44A8-4DB6-B731-CBCED40127C6}" dt="2024-03-14T14:49:38.615" v="6883" actId="14100"/>
          <ac:picMkLst>
            <pc:docMk/>
            <pc:sldMk cId="2024041118" sldId="360"/>
            <ac:picMk id="6" creationId="{97D71695-157C-EEBE-121C-B6B6F4290871}"/>
          </ac:picMkLst>
        </pc:picChg>
        <pc:cxnChg chg="mod">
          <ac:chgData name="Lottie Pollard" userId="44ad3be9-0162-47ff-a5b0-0392f99349ea" providerId="ADAL" clId="{A330B143-44A8-4DB6-B731-CBCED40127C6}" dt="2024-03-14T14:49:16.025" v="6871" actId="14100"/>
          <ac:cxnSpMkLst>
            <pc:docMk/>
            <pc:sldMk cId="2024041118" sldId="360"/>
            <ac:cxnSpMk id="8" creationId="{39015C22-9EE1-266B-0D3F-CC2AC08DED01}"/>
          </ac:cxnSpMkLst>
        </pc:cxnChg>
      </pc:sldChg>
      <pc:sldChg chg="addSp delSp modSp add mod">
        <pc:chgData name="Lottie Pollard" userId="44ad3be9-0162-47ff-a5b0-0392f99349ea" providerId="ADAL" clId="{A330B143-44A8-4DB6-B731-CBCED40127C6}" dt="2024-03-14T15:14:23.682" v="7469" actId="20577"/>
        <pc:sldMkLst>
          <pc:docMk/>
          <pc:sldMk cId="2997216340" sldId="361"/>
        </pc:sldMkLst>
        <pc:spChg chg="add mod">
          <ac:chgData name="Lottie Pollard" userId="44ad3be9-0162-47ff-a5b0-0392f99349ea" providerId="ADAL" clId="{A330B143-44A8-4DB6-B731-CBCED40127C6}" dt="2024-03-14T15:13:50.950" v="7408" actId="1076"/>
          <ac:spMkLst>
            <pc:docMk/>
            <pc:sldMk cId="2997216340" sldId="361"/>
            <ac:spMk id="2" creationId="{8645B9F8-80F6-4C5C-8D5C-B81F5256D7C9}"/>
          </ac:spMkLst>
        </pc:spChg>
        <pc:spChg chg="mod">
          <ac:chgData name="Lottie Pollard" userId="44ad3be9-0162-47ff-a5b0-0392f99349ea" providerId="ADAL" clId="{A330B143-44A8-4DB6-B731-CBCED40127C6}" dt="2024-03-14T15:14:23.682" v="7469" actId="20577"/>
          <ac:spMkLst>
            <pc:docMk/>
            <pc:sldMk cId="2997216340" sldId="361"/>
            <ac:spMk id="8" creationId="{E9001C8E-2BA2-7530-54CA-0DF05FE9AEB3}"/>
          </ac:spMkLst>
        </pc:spChg>
        <pc:graphicFrameChg chg="del">
          <ac:chgData name="Lottie Pollard" userId="44ad3be9-0162-47ff-a5b0-0392f99349ea" providerId="ADAL" clId="{A330B143-44A8-4DB6-B731-CBCED40127C6}" dt="2024-03-13T17:27:51.986" v="1147" actId="478"/>
          <ac:graphicFrameMkLst>
            <pc:docMk/>
            <pc:sldMk cId="2997216340" sldId="361"/>
            <ac:graphicFrameMk id="7" creationId="{55C54A93-039A-5917-8FFF-2F08DF8C14A7}"/>
          </ac:graphicFrameMkLst>
        </pc:graphicFrameChg>
      </pc:sldChg>
      <pc:sldChg chg="modSp add mod ord">
        <pc:chgData name="Lottie Pollard" userId="44ad3be9-0162-47ff-a5b0-0392f99349ea" providerId="ADAL" clId="{A330B143-44A8-4DB6-B731-CBCED40127C6}" dt="2024-03-14T14:45:06.491" v="6795"/>
        <pc:sldMkLst>
          <pc:docMk/>
          <pc:sldMk cId="2361062501" sldId="362"/>
        </pc:sldMkLst>
        <pc:spChg chg="mod">
          <ac:chgData name="Lottie Pollard" userId="44ad3be9-0162-47ff-a5b0-0392f99349ea" providerId="ADAL" clId="{A330B143-44A8-4DB6-B731-CBCED40127C6}" dt="2024-03-14T14:34:04.444" v="6184" actId="20577"/>
          <ac:spMkLst>
            <pc:docMk/>
            <pc:sldMk cId="2361062501" sldId="362"/>
            <ac:spMk id="2" creationId="{E7D2945C-94BA-AC11-295D-E4CACAC7E5FA}"/>
          </ac:spMkLst>
        </pc:spChg>
        <pc:spChg chg="mod">
          <ac:chgData name="Lottie Pollard" userId="44ad3be9-0162-47ff-a5b0-0392f99349ea" providerId="ADAL" clId="{A330B143-44A8-4DB6-B731-CBCED40127C6}" dt="2024-03-14T14:35:01.559" v="6392" actId="20577"/>
          <ac:spMkLst>
            <pc:docMk/>
            <pc:sldMk cId="2361062501" sldId="362"/>
            <ac:spMk id="4" creationId="{F7A615C6-5B0E-9C55-4354-0FE24FAB35EE}"/>
          </ac:spMkLst>
        </pc:spChg>
        <pc:spChg chg="mod">
          <ac:chgData name="Lottie Pollard" userId="44ad3be9-0162-47ff-a5b0-0392f99349ea" providerId="ADAL" clId="{A330B143-44A8-4DB6-B731-CBCED40127C6}" dt="2024-03-14T14:45:06.491" v="6795"/>
          <ac:spMkLst>
            <pc:docMk/>
            <pc:sldMk cId="2361062501" sldId="362"/>
            <ac:spMk id="10" creationId="{DD2A3633-9718-8A40-B15C-581BB873165D}"/>
          </ac:spMkLst>
        </pc:spChg>
      </pc:sldChg>
      <pc:sldChg chg="modSp add mod ord">
        <pc:chgData name="Lottie Pollard" userId="44ad3be9-0162-47ff-a5b0-0392f99349ea" providerId="ADAL" clId="{A330B143-44A8-4DB6-B731-CBCED40127C6}" dt="2024-03-14T14:36:43.847" v="6464" actId="20577"/>
        <pc:sldMkLst>
          <pc:docMk/>
          <pc:sldMk cId="2126237679" sldId="363"/>
        </pc:sldMkLst>
        <pc:spChg chg="mod">
          <ac:chgData name="Lottie Pollard" userId="44ad3be9-0162-47ff-a5b0-0392f99349ea" providerId="ADAL" clId="{A330B143-44A8-4DB6-B731-CBCED40127C6}" dt="2024-03-14T14:36:43.847" v="6464" actId="20577"/>
          <ac:spMkLst>
            <pc:docMk/>
            <pc:sldMk cId="2126237679" sldId="363"/>
            <ac:spMk id="2" creationId="{F9C22129-1C3E-9B35-19B3-92B43E447674}"/>
          </ac:spMkLst>
        </pc:spChg>
      </pc:sldChg>
      <pc:sldChg chg="modSp add mod">
        <pc:chgData name="Lottie Pollard" userId="44ad3be9-0162-47ff-a5b0-0392f99349ea" providerId="ADAL" clId="{A330B143-44A8-4DB6-B731-CBCED40127C6}" dt="2024-03-14T15:02:29.940" v="7226" actId="20577"/>
        <pc:sldMkLst>
          <pc:docMk/>
          <pc:sldMk cId="882887966" sldId="364"/>
        </pc:sldMkLst>
        <pc:spChg chg="mod">
          <ac:chgData name="Lottie Pollard" userId="44ad3be9-0162-47ff-a5b0-0392f99349ea" providerId="ADAL" clId="{A330B143-44A8-4DB6-B731-CBCED40127C6}" dt="2024-03-14T15:02:29.940" v="7226" actId="20577"/>
          <ac:spMkLst>
            <pc:docMk/>
            <pc:sldMk cId="882887966" sldId="364"/>
            <ac:spMk id="2" creationId="{5D7F032D-6B52-60B3-BF14-B15B537AB129}"/>
          </ac:spMkLst>
        </pc:spChg>
        <pc:spChg chg="mod">
          <ac:chgData name="Lottie Pollard" userId="44ad3be9-0162-47ff-a5b0-0392f99349ea" providerId="ADAL" clId="{A330B143-44A8-4DB6-B731-CBCED40127C6}" dt="2024-03-14T15:01:33.427" v="7177" actId="1076"/>
          <ac:spMkLst>
            <pc:docMk/>
            <pc:sldMk cId="882887966" sldId="364"/>
            <ac:spMk id="3" creationId="{1DAAFBF7-42C1-A350-6CDF-B083E5F5FDCE}"/>
          </ac:spMkLst>
        </pc:spChg>
      </pc:sldChg>
      <pc:sldChg chg="modSp add del mod">
        <pc:chgData name="Lottie Pollard" userId="44ad3be9-0162-47ff-a5b0-0392f99349ea" providerId="ADAL" clId="{A330B143-44A8-4DB6-B731-CBCED40127C6}" dt="2024-03-14T14:40:48.665" v="6537" actId="47"/>
        <pc:sldMkLst>
          <pc:docMk/>
          <pc:sldMk cId="151108873" sldId="365"/>
        </pc:sldMkLst>
        <pc:spChg chg="mod">
          <ac:chgData name="Lottie Pollard" userId="44ad3be9-0162-47ff-a5b0-0392f99349ea" providerId="ADAL" clId="{A330B143-44A8-4DB6-B731-CBCED40127C6}" dt="2024-03-14T14:39:51.625" v="6524" actId="20577"/>
          <ac:spMkLst>
            <pc:docMk/>
            <pc:sldMk cId="151108873" sldId="365"/>
            <ac:spMk id="2" creationId="{7D58ABCF-B0F6-3B9E-078F-2A8A22C56DAA}"/>
          </ac:spMkLst>
        </pc:spChg>
      </pc:sldChg>
      <pc:sldChg chg="add">
        <pc:chgData name="Lottie Pollard" userId="44ad3be9-0162-47ff-a5b0-0392f99349ea" providerId="ADAL" clId="{A330B143-44A8-4DB6-B731-CBCED40127C6}" dt="2024-03-14T14:40:25.723" v="6525"/>
        <pc:sldMkLst>
          <pc:docMk/>
          <pc:sldMk cId="2632446648" sldId="366"/>
        </pc:sldMkLst>
      </pc:sldChg>
      <pc:sldChg chg="modSp add mod">
        <pc:chgData name="Lottie Pollard" userId="44ad3be9-0162-47ff-a5b0-0392f99349ea" providerId="ADAL" clId="{A330B143-44A8-4DB6-B731-CBCED40127C6}" dt="2024-03-14T14:45:51.870" v="6800"/>
        <pc:sldMkLst>
          <pc:docMk/>
          <pc:sldMk cId="1572669428" sldId="367"/>
        </pc:sldMkLst>
        <pc:spChg chg="mod">
          <ac:chgData name="Lottie Pollard" userId="44ad3be9-0162-47ff-a5b0-0392f99349ea" providerId="ADAL" clId="{A330B143-44A8-4DB6-B731-CBCED40127C6}" dt="2024-03-14T14:40:59.688" v="6566" actId="20577"/>
          <ac:spMkLst>
            <pc:docMk/>
            <pc:sldMk cId="1572669428" sldId="367"/>
            <ac:spMk id="2" creationId="{E7D2945C-94BA-AC11-295D-E4CACAC7E5FA}"/>
          </ac:spMkLst>
        </pc:spChg>
        <pc:spChg chg="mod">
          <ac:chgData name="Lottie Pollard" userId="44ad3be9-0162-47ff-a5b0-0392f99349ea" providerId="ADAL" clId="{A330B143-44A8-4DB6-B731-CBCED40127C6}" dt="2024-03-14T14:41:37.450" v="6688" actId="122"/>
          <ac:spMkLst>
            <pc:docMk/>
            <pc:sldMk cId="1572669428" sldId="367"/>
            <ac:spMk id="4" creationId="{F7A615C6-5B0E-9C55-4354-0FE24FAB35EE}"/>
          </ac:spMkLst>
        </pc:spChg>
        <pc:spChg chg="mod">
          <ac:chgData name="Lottie Pollard" userId="44ad3be9-0162-47ff-a5b0-0392f99349ea" providerId="ADAL" clId="{A330B143-44A8-4DB6-B731-CBCED40127C6}" dt="2024-03-14T14:45:51.870" v="6800"/>
          <ac:spMkLst>
            <pc:docMk/>
            <pc:sldMk cId="1572669428" sldId="367"/>
            <ac:spMk id="10" creationId="{DD2A3633-9718-8A40-B15C-581BB873165D}"/>
          </ac:spMkLst>
        </pc:spChg>
      </pc:sldChg>
    </pc:docChg>
  </pc:docChgLst>
  <pc:docChgLst>
    <pc:chgData name="Lottie Jane Pollard" userId="44ad3be9-0162-47ff-a5b0-0392f99349ea" providerId="ADAL" clId="{C24FFF67-2748-4C4C-B1A6-79A499EB66E0}"/>
    <pc:docChg chg="undo custSel addSld delSld modSld sldOrd">
      <pc:chgData name="Lottie Jane Pollard" userId="44ad3be9-0162-47ff-a5b0-0392f99349ea" providerId="ADAL" clId="{C24FFF67-2748-4C4C-B1A6-79A499EB66E0}" dt="2024-05-13T17:48:12.520" v="4159" actId="14100"/>
      <pc:docMkLst>
        <pc:docMk/>
      </pc:docMkLst>
      <pc:sldChg chg="modSp mod">
        <pc:chgData name="Lottie Jane Pollard" userId="44ad3be9-0162-47ff-a5b0-0392f99349ea" providerId="ADAL" clId="{C24FFF67-2748-4C4C-B1A6-79A499EB66E0}" dt="2024-05-11T16:54:12.224" v="67" actId="1076"/>
        <pc:sldMkLst>
          <pc:docMk/>
          <pc:sldMk cId="2498031464" sldId="342"/>
        </pc:sldMkLst>
        <pc:spChg chg="mod">
          <ac:chgData name="Lottie Jane Pollard" userId="44ad3be9-0162-47ff-a5b0-0392f99349ea" providerId="ADAL" clId="{C24FFF67-2748-4C4C-B1A6-79A499EB66E0}" dt="2024-05-11T16:54:09.448" v="66" actId="1076"/>
          <ac:spMkLst>
            <pc:docMk/>
            <pc:sldMk cId="2498031464" sldId="342"/>
            <ac:spMk id="2" creationId="{997874EA-2F67-60CD-631F-5A787057F8CE}"/>
          </ac:spMkLst>
        </pc:spChg>
        <pc:spChg chg="mod">
          <ac:chgData name="Lottie Jane Pollard" userId="44ad3be9-0162-47ff-a5b0-0392f99349ea" providerId="ADAL" clId="{C24FFF67-2748-4C4C-B1A6-79A499EB66E0}" dt="2024-05-11T16:54:12.224" v="67" actId="1076"/>
          <ac:spMkLst>
            <pc:docMk/>
            <pc:sldMk cId="2498031464" sldId="342"/>
            <ac:spMk id="4" creationId="{2981AB9E-AF0F-CAD0-2DD2-D640FB871E66}"/>
          </ac:spMkLst>
        </pc:spChg>
      </pc:sldChg>
      <pc:sldChg chg="addSp delSp modSp mod">
        <pc:chgData name="Lottie Jane Pollard" userId="44ad3be9-0162-47ff-a5b0-0392f99349ea" providerId="ADAL" clId="{C24FFF67-2748-4C4C-B1A6-79A499EB66E0}" dt="2024-05-12T15:59:04.382" v="3419" actId="20577"/>
        <pc:sldMkLst>
          <pc:docMk/>
          <pc:sldMk cId="2125518081" sldId="345"/>
        </pc:sldMkLst>
        <pc:spChg chg="mod">
          <ac:chgData name="Lottie Jane Pollard" userId="44ad3be9-0162-47ff-a5b0-0392f99349ea" providerId="ADAL" clId="{C24FFF67-2748-4C4C-B1A6-79A499EB66E0}" dt="2024-05-12T15:43:08.995" v="3324" actId="20577"/>
          <ac:spMkLst>
            <pc:docMk/>
            <pc:sldMk cId="2125518081" sldId="345"/>
            <ac:spMk id="2" creationId="{1A4D57C4-CC71-1F01-828C-BC1B630951E6}"/>
          </ac:spMkLst>
        </pc:spChg>
        <pc:spChg chg="add del mod">
          <ac:chgData name="Lottie Jane Pollard" userId="44ad3be9-0162-47ff-a5b0-0392f99349ea" providerId="ADAL" clId="{C24FFF67-2748-4C4C-B1A6-79A499EB66E0}" dt="2024-05-11T20:06:25.460" v="1764" actId="478"/>
          <ac:spMkLst>
            <pc:docMk/>
            <pc:sldMk cId="2125518081" sldId="345"/>
            <ac:spMk id="4" creationId="{73309178-F271-A6D1-C011-C2036B5FEBF1}"/>
          </ac:spMkLst>
        </pc:spChg>
        <pc:spChg chg="del">
          <ac:chgData name="Lottie Jane Pollard" userId="44ad3be9-0162-47ff-a5b0-0392f99349ea" providerId="ADAL" clId="{C24FFF67-2748-4C4C-B1A6-79A499EB66E0}" dt="2024-05-11T20:07:58.552" v="1777" actId="478"/>
          <ac:spMkLst>
            <pc:docMk/>
            <pc:sldMk cId="2125518081" sldId="345"/>
            <ac:spMk id="9" creationId="{3BAFB881-6CC7-24B6-4281-0CDDE35B263A}"/>
          </ac:spMkLst>
        </pc:spChg>
        <pc:spChg chg="add mod">
          <ac:chgData name="Lottie Jane Pollard" userId="44ad3be9-0162-47ff-a5b0-0392f99349ea" providerId="ADAL" clId="{C24FFF67-2748-4C4C-B1A6-79A499EB66E0}" dt="2024-05-11T20:17:35.886" v="1796" actId="6549"/>
          <ac:spMkLst>
            <pc:docMk/>
            <pc:sldMk cId="2125518081" sldId="345"/>
            <ac:spMk id="11" creationId="{96B3DAE5-00D9-5799-98EF-37B4D1E63970}"/>
          </ac:spMkLst>
        </pc:spChg>
        <pc:spChg chg="add del mod">
          <ac:chgData name="Lottie Jane Pollard" userId="44ad3be9-0162-47ff-a5b0-0392f99349ea" providerId="ADAL" clId="{C24FFF67-2748-4C4C-B1A6-79A499EB66E0}" dt="2024-05-11T20:19:32.146" v="1857" actId="478"/>
          <ac:spMkLst>
            <pc:docMk/>
            <pc:sldMk cId="2125518081" sldId="345"/>
            <ac:spMk id="13" creationId="{AB2BFC1A-8BBE-DA46-7093-F4DA3C04E28D}"/>
          </ac:spMkLst>
        </pc:spChg>
        <pc:graphicFrameChg chg="mod modGraphic">
          <ac:chgData name="Lottie Jane Pollard" userId="44ad3be9-0162-47ff-a5b0-0392f99349ea" providerId="ADAL" clId="{C24FFF67-2748-4C4C-B1A6-79A499EB66E0}" dt="2024-05-12T15:59:04.382" v="3419" actId="20577"/>
          <ac:graphicFrameMkLst>
            <pc:docMk/>
            <pc:sldMk cId="2125518081" sldId="345"/>
            <ac:graphicFrameMk id="7" creationId="{DE54752B-AA4A-2858-E49D-001BBB4BE89E}"/>
          </ac:graphicFrameMkLst>
        </pc:graphicFrameChg>
        <pc:graphicFrameChg chg="add mod modGraphic">
          <ac:chgData name="Lottie Jane Pollard" userId="44ad3be9-0162-47ff-a5b0-0392f99349ea" providerId="ADAL" clId="{C24FFF67-2748-4C4C-B1A6-79A499EB66E0}" dt="2024-05-12T15:59:02.130" v="3417" actId="20577"/>
          <ac:graphicFrameMkLst>
            <pc:docMk/>
            <pc:sldMk cId="2125518081" sldId="345"/>
            <ac:graphicFrameMk id="14" creationId="{BF8611EC-7A83-25D9-91E7-B01BBE284F34}"/>
          </ac:graphicFrameMkLst>
        </pc:graphicFrameChg>
        <pc:picChg chg="del mod">
          <ac:chgData name="Lottie Jane Pollard" userId="44ad3be9-0162-47ff-a5b0-0392f99349ea" providerId="ADAL" clId="{C24FFF67-2748-4C4C-B1A6-79A499EB66E0}" dt="2024-05-11T20:06:22.731" v="1763" actId="478"/>
          <ac:picMkLst>
            <pc:docMk/>
            <pc:sldMk cId="2125518081" sldId="345"/>
            <ac:picMk id="6" creationId="{97D71695-157C-EEBE-121C-B6B6F4290871}"/>
          </ac:picMkLst>
        </pc:picChg>
        <pc:cxnChg chg="add mod">
          <ac:chgData name="Lottie Jane Pollard" userId="44ad3be9-0162-47ff-a5b0-0392f99349ea" providerId="ADAL" clId="{C24FFF67-2748-4C4C-B1A6-79A499EB66E0}" dt="2024-05-12T12:24:55.177" v="1949" actId="1076"/>
          <ac:cxnSpMkLst>
            <pc:docMk/>
            <pc:sldMk cId="2125518081" sldId="345"/>
            <ac:cxnSpMk id="3" creationId="{6670682C-72F3-A48C-1546-50F29634EC55}"/>
          </ac:cxnSpMkLst>
        </pc:cxnChg>
        <pc:cxnChg chg="mod">
          <ac:chgData name="Lottie Jane Pollard" userId="44ad3be9-0162-47ff-a5b0-0392f99349ea" providerId="ADAL" clId="{C24FFF67-2748-4C4C-B1A6-79A499EB66E0}" dt="2024-05-11T20:19:59.897" v="1861" actId="1076"/>
          <ac:cxnSpMkLst>
            <pc:docMk/>
            <pc:sldMk cId="2125518081" sldId="345"/>
            <ac:cxnSpMk id="8" creationId="{39015C22-9EE1-266B-0D3F-CC2AC08DED01}"/>
          </ac:cxnSpMkLst>
        </pc:cxnChg>
      </pc:sldChg>
      <pc:sldChg chg="addSp delSp modSp mod">
        <pc:chgData name="Lottie Jane Pollard" userId="44ad3be9-0162-47ff-a5b0-0392f99349ea" providerId="ADAL" clId="{C24FFF67-2748-4C4C-B1A6-79A499EB66E0}" dt="2024-05-13T07:52:02.941" v="3691" actId="478"/>
        <pc:sldMkLst>
          <pc:docMk/>
          <pc:sldMk cId="3049025764" sldId="348"/>
        </pc:sldMkLst>
        <pc:spChg chg="del">
          <ac:chgData name="Lottie Jane Pollard" userId="44ad3be9-0162-47ff-a5b0-0392f99349ea" providerId="ADAL" clId="{C24FFF67-2748-4C4C-B1A6-79A499EB66E0}" dt="2024-05-13T07:52:01.489" v="3690" actId="478"/>
          <ac:spMkLst>
            <pc:docMk/>
            <pc:sldMk cId="3049025764" sldId="348"/>
            <ac:spMk id="3" creationId="{85638244-117F-838A-D6E5-C0E1B74CC2E8}"/>
          </ac:spMkLst>
        </pc:spChg>
        <pc:spChg chg="del mod">
          <ac:chgData name="Lottie Jane Pollard" userId="44ad3be9-0162-47ff-a5b0-0392f99349ea" providerId="ADAL" clId="{C24FFF67-2748-4C4C-B1A6-79A499EB66E0}" dt="2024-05-13T07:51:57.435" v="3688" actId="478"/>
          <ac:spMkLst>
            <pc:docMk/>
            <pc:sldMk cId="3049025764" sldId="348"/>
            <ac:spMk id="4" creationId="{BDF837F0-12C8-AED0-CCBA-DEE5E6CB61AC}"/>
          </ac:spMkLst>
        </pc:spChg>
        <pc:spChg chg="del">
          <ac:chgData name="Lottie Jane Pollard" userId="44ad3be9-0162-47ff-a5b0-0392f99349ea" providerId="ADAL" clId="{C24FFF67-2748-4C4C-B1A6-79A499EB66E0}" dt="2024-05-13T07:51:49.058" v="3683" actId="478"/>
          <ac:spMkLst>
            <pc:docMk/>
            <pc:sldMk cId="3049025764" sldId="348"/>
            <ac:spMk id="6" creationId="{6238FEBA-DEDE-9F36-DF47-3ABFDD103F00}"/>
          </ac:spMkLst>
        </pc:spChg>
        <pc:spChg chg="mod">
          <ac:chgData name="Lottie Jane Pollard" userId="44ad3be9-0162-47ff-a5b0-0392f99349ea" providerId="ADAL" clId="{C24FFF67-2748-4C4C-B1A6-79A499EB66E0}" dt="2024-05-13T07:51:39.913" v="3680" actId="20577"/>
          <ac:spMkLst>
            <pc:docMk/>
            <pc:sldMk cId="3049025764" sldId="348"/>
            <ac:spMk id="9" creationId="{481685C0-1B9E-068A-8C96-C72190A59B29}"/>
          </ac:spMkLst>
        </pc:spChg>
        <pc:spChg chg="del">
          <ac:chgData name="Lottie Jane Pollard" userId="44ad3be9-0162-47ff-a5b0-0392f99349ea" providerId="ADAL" clId="{C24FFF67-2748-4C4C-B1A6-79A499EB66E0}" dt="2024-05-13T07:52:02.941" v="3691" actId="478"/>
          <ac:spMkLst>
            <pc:docMk/>
            <pc:sldMk cId="3049025764" sldId="348"/>
            <ac:spMk id="10" creationId="{2E4E02DE-4EDE-D387-B1F4-E82CADD677FD}"/>
          </ac:spMkLst>
        </pc:spChg>
        <pc:spChg chg="del">
          <ac:chgData name="Lottie Jane Pollard" userId="44ad3be9-0162-47ff-a5b0-0392f99349ea" providerId="ADAL" clId="{C24FFF67-2748-4C4C-B1A6-79A499EB66E0}" dt="2024-05-13T07:51:52.019" v="3684" actId="478"/>
          <ac:spMkLst>
            <pc:docMk/>
            <pc:sldMk cId="3049025764" sldId="348"/>
            <ac:spMk id="11" creationId="{4DE74BCE-5122-4347-20DE-E92B9C3196D0}"/>
          </ac:spMkLst>
        </pc:spChg>
        <pc:spChg chg="del">
          <ac:chgData name="Lottie Jane Pollard" userId="44ad3be9-0162-47ff-a5b0-0392f99349ea" providerId="ADAL" clId="{C24FFF67-2748-4C4C-B1A6-79A499EB66E0}" dt="2024-05-13T07:51:45.660" v="3681" actId="478"/>
          <ac:spMkLst>
            <pc:docMk/>
            <pc:sldMk cId="3049025764" sldId="348"/>
            <ac:spMk id="15" creationId="{7A14DDB7-E65E-9913-E827-02CA8B86F879}"/>
          </ac:spMkLst>
        </pc:spChg>
        <pc:spChg chg="del">
          <ac:chgData name="Lottie Jane Pollard" userId="44ad3be9-0162-47ff-a5b0-0392f99349ea" providerId="ADAL" clId="{C24FFF67-2748-4C4C-B1A6-79A499EB66E0}" dt="2024-05-13T07:51:47.718" v="3682" actId="478"/>
          <ac:spMkLst>
            <pc:docMk/>
            <pc:sldMk cId="3049025764" sldId="348"/>
            <ac:spMk id="16" creationId="{CB7DCBA0-90D8-B1EF-A56E-28371FA2721B}"/>
          </ac:spMkLst>
        </pc:spChg>
        <pc:spChg chg="add del mod">
          <ac:chgData name="Lottie Jane Pollard" userId="44ad3be9-0162-47ff-a5b0-0392f99349ea" providerId="ADAL" clId="{C24FFF67-2748-4C4C-B1A6-79A499EB66E0}" dt="2024-05-13T07:51:59.284" v="3689" actId="478"/>
          <ac:spMkLst>
            <pc:docMk/>
            <pc:sldMk cId="3049025764" sldId="348"/>
            <ac:spMk id="17" creationId="{E144CE5D-5ED0-339B-2446-623F901E75EA}"/>
          </ac:spMkLst>
        </pc:spChg>
        <pc:picChg chg="add mod">
          <ac:chgData name="Lottie Jane Pollard" userId="44ad3be9-0162-47ff-a5b0-0392f99349ea" providerId="ADAL" clId="{C24FFF67-2748-4C4C-B1A6-79A499EB66E0}" dt="2024-05-13T07:51:53.380" v="3685" actId="1076"/>
          <ac:picMkLst>
            <pc:docMk/>
            <pc:sldMk cId="3049025764" sldId="348"/>
            <ac:picMk id="13" creationId="{5FADA14B-47DA-7D69-6D40-CE3A387F0769}"/>
          </ac:picMkLst>
        </pc:picChg>
      </pc:sldChg>
      <pc:sldChg chg="addSp delSp modSp mod">
        <pc:chgData name="Lottie Jane Pollard" userId="44ad3be9-0162-47ff-a5b0-0392f99349ea" providerId="ADAL" clId="{C24FFF67-2748-4C4C-B1A6-79A499EB66E0}" dt="2024-05-13T17:48:12.520" v="4159" actId="14100"/>
        <pc:sldMkLst>
          <pc:docMk/>
          <pc:sldMk cId="1250634373" sldId="349"/>
        </pc:sldMkLst>
        <pc:spChg chg="mod">
          <ac:chgData name="Lottie Jane Pollard" userId="44ad3be9-0162-47ff-a5b0-0392f99349ea" providerId="ADAL" clId="{C24FFF67-2748-4C4C-B1A6-79A499EB66E0}" dt="2024-05-13T17:36:24.708" v="4153" actId="1076"/>
          <ac:spMkLst>
            <pc:docMk/>
            <pc:sldMk cId="1250634373" sldId="349"/>
            <ac:spMk id="2" creationId="{F9C22129-1C3E-9B35-19B3-92B43E447674}"/>
          </ac:spMkLst>
        </pc:spChg>
        <pc:spChg chg="add del mod">
          <ac:chgData name="Lottie Jane Pollard" userId="44ad3be9-0162-47ff-a5b0-0392f99349ea" providerId="ADAL" clId="{C24FFF67-2748-4C4C-B1A6-79A499EB66E0}" dt="2024-05-13T17:35:16.346" v="4135" actId="478"/>
          <ac:spMkLst>
            <pc:docMk/>
            <pc:sldMk cId="1250634373" sldId="349"/>
            <ac:spMk id="5" creationId="{0720F93E-C728-2BDA-AD44-25B8BDF928E9}"/>
          </ac:spMkLst>
        </pc:spChg>
        <pc:spChg chg="del">
          <ac:chgData name="Lottie Jane Pollard" userId="44ad3be9-0162-47ff-a5b0-0392f99349ea" providerId="ADAL" clId="{C24FFF67-2748-4C4C-B1A6-79A499EB66E0}" dt="2024-05-13T17:36:15.959" v="4152" actId="478"/>
          <ac:spMkLst>
            <pc:docMk/>
            <pc:sldMk cId="1250634373" sldId="349"/>
            <ac:spMk id="7" creationId="{3F815E7E-2D0E-28B3-AD37-FA56078C38D0}"/>
          </ac:spMkLst>
        </pc:spChg>
        <pc:graphicFrameChg chg="del mod">
          <ac:chgData name="Lottie Jane Pollard" userId="44ad3be9-0162-47ff-a5b0-0392f99349ea" providerId="ADAL" clId="{C24FFF67-2748-4C4C-B1A6-79A499EB66E0}" dt="2024-05-13T17:35:14.538" v="4134" actId="478"/>
          <ac:graphicFrameMkLst>
            <pc:docMk/>
            <pc:sldMk cId="1250634373" sldId="349"/>
            <ac:graphicFrameMk id="4" creationId="{6EF5FA41-5E83-C956-88EC-E708C9C47D7E}"/>
          </ac:graphicFrameMkLst>
        </pc:graphicFrameChg>
        <pc:picChg chg="add del mod">
          <ac:chgData name="Lottie Jane Pollard" userId="44ad3be9-0162-47ff-a5b0-0392f99349ea" providerId="ADAL" clId="{C24FFF67-2748-4C4C-B1A6-79A499EB66E0}" dt="2024-05-13T17:47:59.364" v="4156" actId="478"/>
          <ac:picMkLst>
            <pc:docMk/>
            <pc:sldMk cId="1250634373" sldId="349"/>
            <ac:picMk id="9" creationId="{39E05B3C-FDA6-E0FB-D429-90522EB7B46F}"/>
          </ac:picMkLst>
        </pc:picChg>
        <pc:picChg chg="add mod">
          <ac:chgData name="Lottie Jane Pollard" userId="44ad3be9-0162-47ff-a5b0-0392f99349ea" providerId="ADAL" clId="{C24FFF67-2748-4C4C-B1A6-79A499EB66E0}" dt="2024-05-13T17:48:12.520" v="4159" actId="14100"/>
          <ac:picMkLst>
            <pc:docMk/>
            <pc:sldMk cId="1250634373" sldId="349"/>
            <ac:picMk id="11" creationId="{44FDA52D-95A5-16EA-1310-80C93818A0C8}"/>
          </ac:picMkLst>
        </pc:picChg>
      </pc:sldChg>
      <pc:sldChg chg="delSp modSp mod">
        <pc:chgData name="Lottie Jane Pollard" userId="44ad3be9-0162-47ff-a5b0-0392f99349ea" providerId="ADAL" clId="{C24FFF67-2748-4C4C-B1A6-79A499EB66E0}" dt="2024-05-12T16:51:43.172" v="3640" actId="478"/>
        <pc:sldMkLst>
          <pc:docMk/>
          <pc:sldMk cId="79002458" sldId="350"/>
        </pc:sldMkLst>
        <pc:spChg chg="mod">
          <ac:chgData name="Lottie Jane Pollard" userId="44ad3be9-0162-47ff-a5b0-0392f99349ea" providerId="ADAL" clId="{C24FFF67-2748-4C4C-B1A6-79A499EB66E0}" dt="2024-05-12T16:51:38.520" v="3639"/>
          <ac:spMkLst>
            <pc:docMk/>
            <pc:sldMk cId="79002458" sldId="350"/>
            <ac:spMk id="3" creationId="{16F47B4A-0538-FAD8-7A24-931BA48AE070}"/>
          </ac:spMkLst>
        </pc:spChg>
        <pc:spChg chg="del">
          <ac:chgData name="Lottie Jane Pollard" userId="44ad3be9-0162-47ff-a5b0-0392f99349ea" providerId="ADAL" clId="{C24FFF67-2748-4C4C-B1A6-79A499EB66E0}" dt="2024-05-12T16:51:43.172" v="3640" actId="478"/>
          <ac:spMkLst>
            <pc:docMk/>
            <pc:sldMk cId="79002458" sldId="350"/>
            <ac:spMk id="6" creationId="{8CE2A5A3-7F4E-23A2-DAD7-C562FEDBBE76}"/>
          </ac:spMkLst>
        </pc:spChg>
      </pc:sldChg>
      <pc:sldChg chg="delSp modSp mod">
        <pc:chgData name="Lottie Jane Pollard" userId="44ad3be9-0162-47ff-a5b0-0392f99349ea" providerId="ADAL" clId="{C24FFF67-2748-4C4C-B1A6-79A499EB66E0}" dt="2024-05-12T12:53:16.335" v="2048" actId="20577"/>
        <pc:sldMkLst>
          <pc:docMk/>
          <pc:sldMk cId="2249031310" sldId="351"/>
        </pc:sldMkLst>
        <pc:spChg chg="mod">
          <ac:chgData name="Lottie Jane Pollard" userId="44ad3be9-0162-47ff-a5b0-0392f99349ea" providerId="ADAL" clId="{C24FFF67-2748-4C4C-B1A6-79A499EB66E0}" dt="2024-05-11T18:55:47.734" v="664" actId="1076"/>
          <ac:spMkLst>
            <pc:docMk/>
            <pc:sldMk cId="2249031310" sldId="351"/>
            <ac:spMk id="2" creationId="{7D58ABCF-B0F6-3B9E-078F-2A8A22C56DAA}"/>
          </ac:spMkLst>
        </pc:spChg>
        <pc:spChg chg="mod">
          <ac:chgData name="Lottie Jane Pollard" userId="44ad3be9-0162-47ff-a5b0-0392f99349ea" providerId="ADAL" clId="{C24FFF67-2748-4C4C-B1A6-79A499EB66E0}" dt="2024-05-12T12:53:16.335" v="2048" actId="20577"/>
          <ac:spMkLst>
            <pc:docMk/>
            <pc:sldMk cId="2249031310" sldId="351"/>
            <ac:spMk id="3" creationId="{B90F77A5-9A4F-1583-1DB9-95BA90866C29}"/>
          </ac:spMkLst>
        </pc:spChg>
        <pc:spChg chg="mod">
          <ac:chgData name="Lottie Jane Pollard" userId="44ad3be9-0162-47ff-a5b0-0392f99349ea" providerId="ADAL" clId="{C24FFF67-2748-4C4C-B1A6-79A499EB66E0}" dt="2024-05-11T18:55:50.554" v="665" actId="1076"/>
          <ac:spMkLst>
            <pc:docMk/>
            <pc:sldMk cId="2249031310" sldId="351"/>
            <ac:spMk id="4" creationId="{5AC76B71-3E57-E2F3-291A-39B418022AD7}"/>
          </ac:spMkLst>
        </pc:spChg>
        <pc:spChg chg="del">
          <ac:chgData name="Lottie Jane Pollard" userId="44ad3be9-0162-47ff-a5b0-0392f99349ea" providerId="ADAL" clId="{C24FFF67-2748-4C4C-B1A6-79A499EB66E0}" dt="2024-05-11T18:52:21.729" v="484" actId="478"/>
          <ac:spMkLst>
            <pc:docMk/>
            <pc:sldMk cId="2249031310" sldId="351"/>
            <ac:spMk id="17" creationId="{51D17EAA-BAAD-6B17-CF45-131271883A11}"/>
          </ac:spMkLst>
        </pc:spChg>
      </pc:sldChg>
      <pc:sldChg chg="delSp modSp mod ord">
        <pc:chgData name="Lottie Jane Pollard" userId="44ad3be9-0162-47ff-a5b0-0392f99349ea" providerId="ADAL" clId="{C24FFF67-2748-4C4C-B1A6-79A499EB66E0}" dt="2024-05-12T14:02:07.984" v="2903" actId="113"/>
        <pc:sldMkLst>
          <pc:docMk/>
          <pc:sldMk cId="3984182267" sldId="352"/>
        </pc:sldMkLst>
        <pc:spChg chg="mod">
          <ac:chgData name="Lottie Jane Pollard" userId="44ad3be9-0162-47ff-a5b0-0392f99349ea" providerId="ADAL" clId="{C24FFF67-2748-4C4C-B1A6-79A499EB66E0}" dt="2024-05-12T13:59:48.039" v="2787" actId="1076"/>
          <ac:spMkLst>
            <pc:docMk/>
            <pc:sldMk cId="3984182267" sldId="352"/>
            <ac:spMk id="2" creationId="{E7D2945C-94BA-AC11-295D-E4CACAC7E5FA}"/>
          </ac:spMkLst>
        </pc:spChg>
        <pc:spChg chg="mod">
          <ac:chgData name="Lottie Jane Pollard" userId="44ad3be9-0162-47ff-a5b0-0392f99349ea" providerId="ADAL" clId="{C24FFF67-2748-4C4C-B1A6-79A499EB66E0}" dt="2024-05-12T14:02:07.984" v="2903" actId="113"/>
          <ac:spMkLst>
            <pc:docMk/>
            <pc:sldMk cId="3984182267" sldId="352"/>
            <ac:spMk id="4" creationId="{F7A615C6-5B0E-9C55-4354-0FE24FAB35EE}"/>
          </ac:spMkLst>
        </pc:spChg>
        <pc:spChg chg="del">
          <ac:chgData name="Lottie Jane Pollard" userId="44ad3be9-0162-47ff-a5b0-0392f99349ea" providerId="ADAL" clId="{C24FFF67-2748-4C4C-B1A6-79A499EB66E0}" dt="2024-05-11T19:55:32.009" v="1625" actId="478"/>
          <ac:spMkLst>
            <pc:docMk/>
            <pc:sldMk cId="3984182267" sldId="352"/>
            <ac:spMk id="10" creationId="{DD2A3633-9718-8A40-B15C-581BB873165D}"/>
          </ac:spMkLst>
        </pc:spChg>
        <pc:spChg chg="mod">
          <ac:chgData name="Lottie Jane Pollard" userId="44ad3be9-0162-47ff-a5b0-0392f99349ea" providerId="ADAL" clId="{C24FFF67-2748-4C4C-B1A6-79A499EB66E0}" dt="2024-05-12T14:02:01.394" v="2901" actId="1036"/>
          <ac:spMkLst>
            <pc:docMk/>
            <pc:sldMk cId="3984182267" sldId="352"/>
            <ac:spMk id="28" creationId="{197F046A-7911-3E0E-7D88-A57CF0028A0A}"/>
          </ac:spMkLst>
        </pc:spChg>
        <pc:spChg chg="mod">
          <ac:chgData name="Lottie Jane Pollard" userId="44ad3be9-0162-47ff-a5b0-0392f99349ea" providerId="ADAL" clId="{C24FFF67-2748-4C4C-B1A6-79A499EB66E0}" dt="2024-05-12T14:02:01.394" v="2901" actId="1036"/>
          <ac:spMkLst>
            <pc:docMk/>
            <pc:sldMk cId="3984182267" sldId="352"/>
            <ac:spMk id="30" creationId="{A63CC359-8A44-9313-ADA5-3E961D2CC84F}"/>
          </ac:spMkLst>
        </pc:spChg>
        <pc:spChg chg="mod">
          <ac:chgData name="Lottie Jane Pollard" userId="44ad3be9-0162-47ff-a5b0-0392f99349ea" providerId="ADAL" clId="{C24FFF67-2748-4C4C-B1A6-79A499EB66E0}" dt="2024-05-12T14:02:01.394" v="2901" actId="1036"/>
          <ac:spMkLst>
            <pc:docMk/>
            <pc:sldMk cId="3984182267" sldId="352"/>
            <ac:spMk id="32" creationId="{3DB2DABA-9EFA-FC6D-50D6-0493014B4A51}"/>
          </ac:spMkLst>
        </pc:spChg>
      </pc:sldChg>
      <pc:sldChg chg="modSp mod">
        <pc:chgData name="Lottie Jane Pollard" userId="44ad3be9-0162-47ff-a5b0-0392f99349ea" providerId="ADAL" clId="{C24FFF67-2748-4C4C-B1A6-79A499EB66E0}" dt="2024-05-11T16:51:59.804" v="24" actId="20577"/>
        <pc:sldMkLst>
          <pc:docMk/>
          <pc:sldMk cId="109465701" sldId="354"/>
        </pc:sldMkLst>
        <pc:graphicFrameChg chg="modGraphic">
          <ac:chgData name="Lottie Jane Pollard" userId="44ad3be9-0162-47ff-a5b0-0392f99349ea" providerId="ADAL" clId="{C24FFF67-2748-4C4C-B1A6-79A499EB66E0}" dt="2024-05-11T16:51:59.804" v="24" actId="20577"/>
          <ac:graphicFrameMkLst>
            <pc:docMk/>
            <pc:sldMk cId="109465701" sldId="354"/>
            <ac:graphicFrameMk id="7" creationId="{55C54A93-039A-5917-8FFF-2F08DF8C14A7}"/>
          </ac:graphicFrameMkLst>
        </pc:graphicFrameChg>
      </pc:sldChg>
      <pc:sldChg chg="modSp mod">
        <pc:chgData name="Lottie Jane Pollard" userId="44ad3be9-0162-47ff-a5b0-0392f99349ea" providerId="ADAL" clId="{C24FFF67-2748-4C4C-B1A6-79A499EB66E0}" dt="2024-05-11T18:43:05.625" v="412" actId="14100"/>
        <pc:sldMkLst>
          <pc:docMk/>
          <pc:sldMk cId="2910891306" sldId="355"/>
        </pc:sldMkLst>
        <pc:spChg chg="mod">
          <ac:chgData name="Lottie Jane Pollard" userId="44ad3be9-0162-47ff-a5b0-0392f99349ea" providerId="ADAL" clId="{C24FFF67-2748-4C4C-B1A6-79A499EB66E0}" dt="2024-05-11T17:19:48.975" v="322" actId="1076"/>
          <ac:spMkLst>
            <pc:docMk/>
            <pc:sldMk cId="2910891306" sldId="355"/>
            <ac:spMk id="2" creationId="{7D58ABCF-B0F6-3B9E-078F-2A8A22C56DAA}"/>
          </ac:spMkLst>
        </pc:spChg>
        <pc:spChg chg="mod">
          <ac:chgData name="Lottie Jane Pollard" userId="44ad3be9-0162-47ff-a5b0-0392f99349ea" providerId="ADAL" clId="{C24FFF67-2748-4C4C-B1A6-79A499EB66E0}" dt="2024-05-11T18:26:32.755" v="355" actId="207"/>
          <ac:spMkLst>
            <pc:docMk/>
            <pc:sldMk cId="2910891306" sldId="355"/>
            <ac:spMk id="3" creationId="{B90F77A5-9A4F-1583-1DB9-95BA90866C29}"/>
          </ac:spMkLst>
        </pc:spChg>
        <pc:spChg chg="mod">
          <ac:chgData name="Lottie Jane Pollard" userId="44ad3be9-0162-47ff-a5b0-0392f99349ea" providerId="ADAL" clId="{C24FFF67-2748-4C4C-B1A6-79A499EB66E0}" dt="2024-05-11T18:43:05.625" v="412" actId="14100"/>
          <ac:spMkLst>
            <pc:docMk/>
            <pc:sldMk cId="2910891306" sldId="355"/>
            <ac:spMk id="4" creationId="{5AC76B71-3E57-E2F3-291A-39B418022AD7}"/>
          </ac:spMkLst>
        </pc:spChg>
      </pc:sldChg>
      <pc:sldChg chg="modSp mod">
        <pc:chgData name="Lottie Jane Pollard" userId="44ad3be9-0162-47ff-a5b0-0392f99349ea" providerId="ADAL" clId="{C24FFF67-2748-4C4C-B1A6-79A499EB66E0}" dt="2024-05-11T19:49:43.006" v="1319" actId="1076"/>
        <pc:sldMkLst>
          <pc:docMk/>
          <pc:sldMk cId="723943768" sldId="356"/>
        </pc:sldMkLst>
        <pc:spChg chg="mod">
          <ac:chgData name="Lottie Jane Pollard" userId="44ad3be9-0162-47ff-a5b0-0392f99349ea" providerId="ADAL" clId="{C24FFF67-2748-4C4C-B1A6-79A499EB66E0}" dt="2024-05-11T19:49:43.006" v="1319" actId="1076"/>
          <ac:spMkLst>
            <pc:docMk/>
            <pc:sldMk cId="723943768" sldId="356"/>
            <ac:spMk id="2" creationId="{5D7F032D-6B52-60B3-BF14-B15B537AB129}"/>
          </ac:spMkLst>
        </pc:spChg>
      </pc:sldChg>
      <pc:sldChg chg="addSp delSp modSp mod">
        <pc:chgData name="Lottie Jane Pollard" userId="44ad3be9-0162-47ff-a5b0-0392f99349ea" providerId="ADAL" clId="{C24FFF67-2748-4C4C-B1A6-79A499EB66E0}" dt="2024-05-13T07:52:34.343" v="3696" actId="1035"/>
        <pc:sldMkLst>
          <pc:docMk/>
          <pc:sldMk cId="1480992396" sldId="357"/>
        </pc:sldMkLst>
        <pc:spChg chg="del">
          <ac:chgData name="Lottie Jane Pollard" userId="44ad3be9-0162-47ff-a5b0-0392f99349ea" providerId="ADAL" clId="{C24FFF67-2748-4C4C-B1A6-79A499EB66E0}" dt="2024-05-13T07:52:28.278" v="3693" actId="478"/>
          <ac:spMkLst>
            <pc:docMk/>
            <pc:sldMk cId="1480992396" sldId="357"/>
            <ac:spMk id="2" creationId="{5D7F032D-6B52-60B3-BF14-B15B537AB129}"/>
          </ac:spMkLst>
        </pc:spChg>
        <pc:spChg chg="add mod">
          <ac:chgData name="Lottie Jane Pollard" userId="44ad3be9-0162-47ff-a5b0-0392f99349ea" providerId="ADAL" clId="{C24FFF67-2748-4C4C-B1A6-79A499EB66E0}" dt="2024-05-13T07:52:34.343" v="3696" actId="1035"/>
          <ac:spMkLst>
            <pc:docMk/>
            <pc:sldMk cId="1480992396" sldId="357"/>
            <ac:spMk id="5" creationId="{2D02A0C1-3F3E-FEF2-5BC5-157A520A942C}"/>
          </ac:spMkLst>
        </pc:spChg>
        <pc:spChg chg="add del mod">
          <ac:chgData name="Lottie Jane Pollard" userId="44ad3be9-0162-47ff-a5b0-0392f99349ea" providerId="ADAL" clId="{C24FFF67-2748-4C4C-B1A6-79A499EB66E0}" dt="2024-05-13T07:52:31.304" v="3694" actId="478"/>
          <ac:spMkLst>
            <pc:docMk/>
            <pc:sldMk cId="1480992396" sldId="357"/>
            <ac:spMk id="7" creationId="{702C8AE2-FBF7-BA3C-6F49-85CC834B06CF}"/>
          </ac:spMkLst>
        </pc:spChg>
      </pc:sldChg>
      <pc:sldChg chg="addSp delSp modSp mod ord">
        <pc:chgData name="Lottie Jane Pollard" userId="44ad3be9-0162-47ff-a5b0-0392f99349ea" providerId="ADAL" clId="{C24FFF67-2748-4C4C-B1A6-79A499EB66E0}" dt="2024-05-13T12:09:05.066" v="4132"/>
        <pc:sldMkLst>
          <pc:docMk/>
          <pc:sldMk cId="958328615" sldId="359"/>
        </pc:sldMkLst>
        <pc:spChg chg="add del mod">
          <ac:chgData name="Lottie Jane Pollard" userId="44ad3be9-0162-47ff-a5b0-0392f99349ea" providerId="ADAL" clId="{C24FFF67-2748-4C4C-B1A6-79A499EB66E0}" dt="2024-05-13T12:09:05.066" v="4132"/>
          <ac:spMkLst>
            <pc:docMk/>
            <pc:sldMk cId="958328615" sldId="359"/>
            <ac:spMk id="3" creationId="{B90F77A5-9A4F-1583-1DB9-95BA90866C29}"/>
          </ac:spMkLst>
        </pc:spChg>
        <pc:spChg chg="add del mod">
          <ac:chgData name="Lottie Jane Pollard" userId="44ad3be9-0162-47ff-a5b0-0392f99349ea" providerId="ADAL" clId="{C24FFF67-2748-4C4C-B1A6-79A499EB66E0}" dt="2024-05-12T12:59:53.370" v="2072" actId="21"/>
          <ac:spMkLst>
            <pc:docMk/>
            <pc:sldMk cId="958328615" sldId="359"/>
            <ac:spMk id="6" creationId="{EECFAA0A-31EA-1D48-F082-B8C499D7C6CC}"/>
          </ac:spMkLst>
        </pc:spChg>
      </pc:sldChg>
      <pc:sldChg chg="delSp modSp mod">
        <pc:chgData name="Lottie Jane Pollard" userId="44ad3be9-0162-47ff-a5b0-0392f99349ea" providerId="ADAL" clId="{C24FFF67-2748-4C4C-B1A6-79A499EB66E0}" dt="2024-05-12T16:51:55.774" v="3642" actId="478"/>
        <pc:sldMkLst>
          <pc:docMk/>
          <pc:sldMk cId="2024041118" sldId="360"/>
        </pc:sldMkLst>
        <pc:spChg chg="del">
          <ac:chgData name="Lottie Jane Pollard" userId="44ad3be9-0162-47ff-a5b0-0392f99349ea" providerId="ADAL" clId="{C24FFF67-2748-4C4C-B1A6-79A499EB66E0}" dt="2024-05-12T16:51:55.774" v="3642" actId="478"/>
          <ac:spMkLst>
            <pc:docMk/>
            <pc:sldMk cId="2024041118" sldId="360"/>
            <ac:spMk id="9" creationId="{3BAFB881-6CC7-24B6-4281-0CDDE35B263A}"/>
          </ac:spMkLst>
        </pc:spChg>
        <pc:graphicFrameChg chg="modGraphic">
          <ac:chgData name="Lottie Jane Pollard" userId="44ad3be9-0162-47ff-a5b0-0392f99349ea" providerId="ADAL" clId="{C24FFF67-2748-4C4C-B1A6-79A499EB66E0}" dt="2024-05-12T16:51:52.739" v="3641" actId="6549"/>
          <ac:graphicFrameMkLst>
            <pc:docMk/>
            <pc:sldMk cId="2024041118" sldId="360"/>
            <ac:graphicFrameMk id="7" creationId="{DE54752B-AA4A-2858-E49D-001BBB4BE89E}"/>
          </ac:graphicFrameMkLst>
        </pc:graphicFrameChg>
      </pc:sldChg>
      <pc:sldChg chg="del">
        <pc:chgData name="Lottie Jane Pollard" userId="44ad3be9-0162-47ff-a5b0-0392f99349ea" providerId="ADAL" clId="{C24FFF67-2748-4C4C-B1A6-79A499EB66E0}" dt="2024-05-11T16:51:25.059" v="0" actId="47"/>
        <pc:sldMkLst>
          <pc:docMk/>
          <pc:sldMk cId="2997216340" sldId="361"/>
        </pc:sldMkLst>
      </pc:sldChg>
      <pc:sldChg chg="addSp delSp modSp del mod">
        <pc:chgData name="Lottie Jane Pollard" userId="44ad3be9-0162-47ff-a5b0-0392f99349ea" providerId="ADAL" clId="{C24FFF67-2748-4C4C-B1A6-79A499EB66E0}" dt="2024-05-12T12:56:26.726" v="2065" actId="47"/>
        <pc:sldMkLst>
          <pc:docMk/>
          <pc:sldMk cId="2361062501" sldId="362"/>
        </pc:sldMkLst>
        <pc:spChg chg="del mod">
          <ac:chgData name="Lottie Jane Pollard" userId="44ad3be9-0162-47ff-a5b0-0392f99349ea" providerId="ADAL" clId="{C24FFF67-2748-4C4C-B1A6-79A499EB66E0}" dt="2024-05-12T12:55:34.506" v="2054" actId="21"/>
          <ac:spMkLst>
            <pc:docMk/>
            <pc:sldMk cId="2361062501" sldId="362"/>
            <ac:spMk id="2" creationId="{E7D2945C-94BA-AC11-295D-E4CACAC7E5FA}"/>
          </ac:spMkLst>
        </pc:spChg>
        <pc:spChg chg="del">
          <ac:chgData name="Lottie Jane Pollard" userId="44ad3be9-0162-47ff-a5b0-0392f99349ea" providerId="ADAL" clId="{C24FFF67-2748-4C4C-B1A6-79A499EB66E0}" dt="2024-05-12T12:54:52.788" v="2050" actId="478"/>
          <ac:spMkLst>
            <pc:docMk/>
            <pc:sldMk cId="2361062501" sldId="362"/>
            <ac:spMk id="4" creationId="{F7A615C6-5B0E-9C55-4354-0FE24FAB35EE}"/>
          </ac:spMkLst>
        </pc:spChg>
        <pc:spChg chg="add del mod">
          <ac:chgData name="Lottie Jane Pollard" userId="44ad3be9-0162-47ff-a5b0-0392f99349ea" providerId="ADAL" clId="{C24FFF67-2748-4C4C-B1A6-79A499EB66E0}" dt="2024-05-12T12:55:00.275" v="2052" actId="478"/>
          <ac:spMkLst>
            <pc:docMk/>
            <pc:sldMk cId="2361062501" sldId="362"/>
            <ac:spMk id="5" creationId="{B253AAAC-0027-D8ED-56BB-0A04B2339264}"/>
          </ac:spMkLst>
        </pc:spChg>
        <pc:spChg chg="add mod">
          <ac:chgData name="Lottie Jane Pollard" userId="44ad3be9-0162-47ff-a5b0-0392f99349ea" providerId="ADAL" clId="{C24FFF67-2748-4C4C-B1A6-79A499EB66E0}" dt="2024-05-12T12:55:00.275" v="2052" actId="478"/>
          <ac:spMkLst>
            <pc:docMk/>
            <pc:sldMk cId="2361062501" sldId="362"/>
            <ac:spMk id="7" creationId="{83F9580A-D204-D102-344D-D055763CD7E4}"/>
          </ac:spMkLst>
        </pc:spChg>
        <pc:spChg chg="add mod">
          <ac:chgData name="Lottie Jane Pollard" userId="44ad3be9-0162-47ff-a5b0-0392f99349ea" providerId="ADAL" clId="{C24FFF67-2748-4C4C-B1A6-79A499EB66E0}" dt="2024-05-12T12:55:00.275" v="2052" actId="478"/>
          <ac:spMkLst>
            <pc:docMk/>
            <pc:sldMk cId="2361062501" sldId="362"/>
            <ac:spMk id="9" creationId="{3463878B-3059-4D96-43AD-EBBB4F11E8D9}"/>
          </ac:spMkLst>
        </pc:spChg>
        <pc:spChg chg="add mod">
          <ac:chgData name="Lottie Jane Pollard" userId="44ad3be9-0162-47ff-a5b0-0392f99349ea" providerId="ADAL" clId="{C24FFF67-2748-4C4C-B1A6-79A499EB66E0}" dt="2024-05-12T12:55:00.275" v="2052" actId="478"/>
          <ac:spMkLst>
            <pc:docMk/>
            <pc:sldMk cId="2361062501" sldId="362"/>
            <ac:spMk id="13" creationId="{ACB5CACF-F271-001E-3A2A-173E120DAF38}"/>
          </ac:spMkLst>
        </pc:spChg>
        <pc:spChg chg="add mod">
          <ac:chgData name="Lottie Jane Pollard" userId="44ad3be9-0162-47ff-a5b0-0392f99349ea" providerId="ADAL" clId="{C24FFF67-2748-4C4C-B1A6-79A499EB66E0}" dt="2024-05-12T12:55:34.506" v="2054" actId="21"/>
          <ac:spMkLst>
            <pc:docMk/>
            <pc:sldMk cId="2361062501" sldId="362"/>
            <ac:spMk id="15" creationId="{55ED47B0-0354-36D8-FBFB-5302052F5971}"/>
          </ac:spMkLst>
        </pc:spChg>
        <pc:spChg chg="del">
          <ac:chgData name="Lottie Jane Pollard" userId="44ad3be9-0162-47ff-a5b0-0392f99349ea" providerId="ADAL" clId="{C24FFF67-2748-4C4C-B1A6-79A499EB66E0}" dt="2024-05-12T12:55:00.275" v="2052" actId="478"/>
          <ac:spMkLst>
            <pc:docMk/>
            <pc:sldMk cId="2361062501" sldId="362"/>
            <ac:spMk id="28" creationId="{197F046A-7911-3E0E-7D88-A57CF0028A0A}"/>
          </ac:spMkLst>
        </pc:spChg>
        <pc:spChg chg="del">
          <ac:chgData name="Lottie Jane Pollard" userId="44ad3be9-0162-47ff-a5b0-0392f99349ea" providerId="ADAL" clId="{C24FFF67-2748-4C4C-B1A6-79A499EB66E0}" dt="2024-05-12T12:55:00.275" v="2052" actId="478"/>
          <ac:spMkLst>
            <pc:docMk/>
            <pc:sldMk cId="2361062501" sldId="362"/>
            <ac:spMk id="30" creationId="{A63CC359-8A44-9313-ADA5-3E961D2CC84F}"/>
          </ac:spMkLst>
        </pc:spChg>
        <pc:spChg chg="del">
          <ac:chgData name="Lottie Jane Pollard" userId="44ad3be9-0162-47ff-a5b0-0392f99349ea" providerId="ADAL" clId="{C24FFF67-2748-4C4C-B1A6-79A499EB66E0}" dt="2024-05-12T12:55:00.275" v="2052" actId="478"/>
          <ac:spMkLst>
            <pc:docMk/>
            <pc:sldMk cId="2361062501" sldId="362"/>
            <ac:spMk id="32" creationId="{3DB2DABA-9EFA-FC6D-50D6-0493014B4A51}"/>
          </ac:spMkLst>
        </pc:spChg>
      </pc:sldChg>
      <pc:sldChg chg="addSp delSp modSp mod">
        <pc:chgData name="Lottie Jane Pollard" userId="44ad3be9-0162-47ff-a5b0-0392f99349ea" providerId="ADAL" clId="{C24FFF67-2748-4C4C-B1A6-79A499EB66E0}" dt="2024-05-13T07:52:48.416" v="3707" actId="1035"/>
        <pc:sldMkLst>
          <pc:docMk/>
          <pc:sldMk cId="882887966" sldId="364"/>
        </pc:sldMkLst>
        <pc:spChg chg="del">
          <ac:chgData name="Lottie Jane Pollard" userId="44ad3be9-0162-47ff-a5b0-0392f99349ea" providerId="ADAL" clId="{C24FFF67-2748-4C4C-B1A6-79A499EB66E0}" dt="2024-05-13T07:52:39.888" v="3697" actId="478"/>
          <ac:spMkLst>
            <pc:docMk/>
            <pc:sldMk cId="882887966" sldId="364"/>
            <ac:spMk id="2" creationId="{5D7F032D-6B52-60B3-BF14-B15B537AB129}"/>
          </ac:spMkLst>
        </pc:spChg>
        <pc:spChg chg="add del mod">
          <ac:chgData name="Lottie Jane Pollard" userId="44ad3be9-0162-47ff-a5b0-0392f99349ea" providerId="ADAL" clId="{C24FFF67-2748-4C4C-B1A6-79A499EB66E0}" dt="2024-05-13T07:52:43.719" v="3698" actId="478"/>
          <ac:spMkLst>
            <pc:docMk/>
            <pc:sldMk cId="882887966" sldId="364"/>
            <ac:spMk id="6" creationId="{D160D871-395A-4B1D-475C-C342C60A59B6}"/>
          </ac:spMkLst>
        </pc:spChg>
        <pc:spChg chg="add mod">
          <ac:chgData name="Lottie Jane Pollard" userId="44ad3be9-0162-47ff-a5b0-0392f99349ea" providerId="ADAL" clId="{C24FFF67-2748-4C4C-B1A6-79A499EB66E0}" dt="2024-05-13T07:52:48.416" v="3707" actId="1035"/>
          <ac:spMkLst>
            <pc:docMk/>
            <pc:sldMk cId="882887966" sldId="364"/>
            <ac:spMk id="7" creationId="{205CEC4E-A437-CCF3-F76C-147D6F0DCEE3}"/>
          </ac:spMkLst>
        </pc:spChg>
      </pc:sldChg>
      <pc:sldChg chg="addSp delSp modSp add mod">
        <pc:chgData name="Lottie Jane Pollard" userId="44ad3be9-0162-47ff-a5b0-0392f99349ea" providerId="ADAL" clId="{C24FFF67-2748-4C4C-B1A6-79A499EB66E0}" dt="2024-05-13T12:02:36.884" v="4071" actId="20577"/>
        <pc:sldMkLst>
          <pc:docMk/>
          <pc:sldMk cId="2133441255" sldId="368"/>
        </pc:sldMkLst>
        <pc:spChg chg="del">
          <ac:chgData name="Lottie Jane Pollard" userId="44ad3be9-0162-47ff-a5b0-0392f99349ea" providerId="ADAL" clId="{C24FFF67-2748-4C4C-B1A6-79A499EB66E0}" dt="2024-05-12T12:55:42.365" v="2057" actId="478"/>
          <ac:spMkLst>
            <pc:docMk/>
            <pc:sldMk cId="2133441255" sldId="368"/>
            <ac:spMk id="2" creationId="{F9C22129-1C3E-9B35-19B3-92B43E447674}"/>
          </ac:spMkLst>
        </pc:spChg>
        <pc:spChg chg="add mod">
          <ac:chgData name="Lottie Jane Pollard" userId="44ad3be9-0162-47ff-a5b0-0392f99349ea" providerId="ADAL" clId="{C24FFF67-2748-4C4C-B1A6-79A499EB66E0}" dt="2024-05-12T12:56:33.749" v="2066" actId="1076"/>
          <ac:spMkLst>
            <pc:docMk/>
            <pc:sldMk cId="2133441255" sldId="368"/>
            <ac:spMk id="3" creationId="{E7D2945C-94BA-AC11-295D-E4CACAC7E5FA}"/>
          </ac:spMkLst>
        </pc:spChg>
        <pc:spChg chg="add del mod">
          <ac:chgData name="Lottie Jane Pollard" userId="44ad3be9-0162-47ff-a5b0-0392f99349ea" providerId="ADAL" clId="{C24FFF67-2748-4C4C-B1A6-79A499EB66E0}" dt="2024-05-12T12:55:57.860" v="2060" actId="478"/>
          <ac:spMkLst>
            <pc:docMk/>
            <pc:sldMk cId="2133441255" sldId="368"/>
            <ac:spMk id="6" creationId="{EEEA0513-2D7A-A22D-8E5F-DF1FB843A386}"/>
          </ac:spMkLst>
        </pc:spChg>
        <pc:spChg chg="del">
          <ac:chgData name="Lottie Jane Pollard" userId="44ad3be9-0162-47ff-a5b0-0392f99349ea" providerId="ADAL" clId="{C24FFF67-2748-4C4C-B1A6-79A499EB66E0}" dt="2024-05-12T12:56:01.690" v="2061" actId="478"/>
          <ac:spMkLst>
            <pc:docMk/>
            <pc:sldMk cId="2133441255" sldId="368"/>
            <ac:spMk id="7" creationId="{3F815E7E-2D0E-28B3-AD37-FA56078C38D0}"/>
          </ac:spMkLst>
        </pc:spChg>
        <pc:spChg chg="add mod">
          <ac:chgData name="Lottie Jane Pollard" userId="44ad3be9-0162-47ff-a5b0-0392f99349ea" providerId="ADAL" clId="{C24FFF67-2748-4C4C-B1A6-79A499EB66E0}" dt="2024-05-12T12:59:52.283" v="2071"/>
          <ac:spMkLst>
            <pc:docMk/>
            <pc:sldMk cId="2133441255" sldId="368"/>
            <ac:spMk id="9" creationId="{B90F77A5-9A4F-1583-1DB9-95BA90866C29}"/>
          </ac:spMkLst>
        </pc:spChg>
        <pc:spChg chg="add mod">
          <ac:chgData name="Lottie Jane Pollard" userId="44ad3be9-0162-47ff-a5b0-0392f99349ea" providerId="ADAL" clId="{C24FFF67-2748-4C4C-B1A6-79A499EB66E0}" dt="2024-05-13T12:02:36.884" v="4071" actId="20577"/>
          <ac:spMkLst>
            <pc:docMk/>
            <pc:sldMk cId="2133441255" sldId="368"/>
            <ac:spMk id="10" creationId="{0699EC27-B440-9CC6-72C6-922AF01B53C4}"/>
          </ac:spMkLst>
        </pc:spChg>
        <pc:spChg chg="add mod">
          <ac:chgData name="Lottie Jane Pollard" userId="44ad3be9-0162-47ff-a5b0-0392f99349ea" providerId="ADAL" clId="{C24FFF67-2748-4C4C-B1A6-79A499EB66E0}" dt="2024-05-12T15:36:06.636" v="3310" actId="122"/>
          <ac:spMkLst>
            <pc:docMk/>
            <pc:sldMk cId="2133441255" sldId="368"/>
            <ac:spMk id="11" creationId="{84D5E1FA-3611-1F10-D23E-5C4B2C536293}"/>
          </ac:spMkLst>
        </pc:spChg>
        <pc:graphicFrameChg chg="del">
          <ac:chgData name="Lottie Jane Pollard" userId="44ad3be9-0162-47ff-a5b0-0392f99349ea" providerId="ADAL" clId="{C24FFF67-2748-4C4C-B1A6-79A499EB66E0}" dt="2024-05-12T12:55:55.159" v="2059" actId="478"/>
          <ac:graphicFrameMkLst>
            <pc:docMk/>
            <pc:sldMk cId="2133441255" sldId="368"/>
            <ac:graphicFrameMk id="4" creationId="{6EF5FA41-5E83-C956-88EC-E708C9C47D7E}"/>
          </ac:graphicFrameMkLst>
        </pc:graphicFrameChg>
        <pc:picChg chg="add del mod">
          <ac:chgData name="Lottie Jane Pollard" userId="44ad3be9-0162-47ff-a5b0-0392f99349ea" providerId="ADAL" clId="{C24FFF67-2748-4C4C-B1A6-79A499EB66E0}" dt="2024-05-12T16:45:38.078" v="3583" actId="21"/>
          <ac:picMkLst>
            <pc:docMk/>
            <pc:sldMk cId="2133441255" sldId="368"/>
            <ac:picMk id="13" creationId="{5F0E87FD-68A6-8394-1F91-7E404D7F1D07}"/>
          </ac:picMkLst>
        </pc:picChg>
      </pc:sldChg>
      <pc:sldChg chg="addSp modSp add mod">
        <pc:chgData name="Lottie Jane Pollard" userId="44ad3be9-0162-47ff-a5b0-0392f99349ea" providerId="ADAL" clId="{C24FFF67-2748-4C4C-B1A6-79A499EB66E0}" dt="2024-05-12T16:52:48.085" v="3643" actId="1076"/>
        <pc:sldMkLst>
          <pc:docMk/>
          <pc:sldMk cId="2096996182" sldId="369"/>
        </pc:sldMkLst>
        <pc:spChg chg="mod">
          <ac:chgData name="Lottie Jane Pollard" userId="44ad3be9-0162-47ff-a5b0-0392f99349ea" providerId="ADAL" clId="{C24FFF67-2748-4C4C-B1A6-79A499EB66E0}" dt="2024-05-12T13:02:49.816" v="2356" actId="20577"/>
          <ac:spMkLst>
            <pc:docMk/>
            <pc:sldMk cId="2096996182" sldId="369"/>
            <ac:spMk id="10" creationId="{0699EC27-B440-9CC6-72C6-922AF01B53C4}"/>
          </ac:spMkLst>
        </pc:spChg>
        <pc:picChg chg="add mod">
          <ac:chgData name="Lottie Jane Pollard" userId="44ad3be9-0162-47ff-a5b0-0392f99349ea" providerId="ADAL" clId="{C24FFF67-2748-4C4C-B1A6-79A499EB66E0}" dt="2024-05-12T16:52:48.085" v="3643" actId="1076"/>
          <ac:picMkLst>
            <pc:docMk/>
            <pc:sldMk cId="2096996182" sldId="369"/>
            <ac:picMk id="13" creationId="{5F0E87FD-68A6-8394-1F91-7E404D7F1D07}"/>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1.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1027913516230527E-2"/>
          <c:y val="5.1599845253244341E-2"/>
          <c:w val="0.91006513074754547"/>
          <c:h val="0.66141712948864817"/>
        </c:manualLayout>
      </c:layout>
      <c:barChart>
        <c:barDir val="col"/>
        <c:grouping val="clustered"/>
        <c:varyColors val="0"/>
        <c:ser>
          <c:idx val="0"/>
          <c:order val="0"/>
          <c:tx>
            <c:strRef>
              <c:f>Sheet1!$B$1</c:f>
              <c:strCache>
                <c:ptCount val="1"/>
                <c:pt idx="0">
                  <c:v>Sample 1</c:v>
                </c:pt>
              </c:strCache>
            </c:strRef>
          </c:tx>
          <c:spPr>
            <a:solidFill>
              <a:schemeClr val="accent6">
                <a:lumMod val="75000"/>
              </a:schemeClr>
            </a:solidFill>
            <a:ln>
              <a:noFill/>
            </a:ln>
            <a:effectLst/>
          </c:spPr>
          <c:invertIfNegative val="0"/>
          <c:dLbls>
            <c:spPr>
              <a:noFill/>
              <a:ln>
                <a:noFill/>
              </a:ln>
              <a:effectLst/>
            </c:spPr>
            <c:txPr>
              <a:bodyPr rot="0" spcFirstLastPara="1" vertOverflow="ellipsis" vert="horz" wrap="square" anchor="ctr" anchorCtr="1"/>
              <a:lstStyle/>
              <a:p>
                <a:pPr>
                  <a:defRPr lang="en-GB" sz="1197" b="0" i="0" u="none" strike="noStrike" kern="1200" baseline="0" noProof="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Chemical 1</c:v>
                </c:pt>
                <c:pt idx="1">
                  <c:v>Chemical 2</c:v>
                </c:pt>
                <c:pt idx="2">
                  <c:v>Chemical 3</c:v>
                </c:pt>
                <c:pt idx="3">
                  <c:v>Chemical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433-544B-8DBA-F4EB1C07D68C}"/>
            </c:ext>
          </c:extLst>
        </c:ser>
        <c:ser>
          <c:idx val="1"/>
          <c:order val="1"/>
          <c:tx>
            <c:strRef>
              <c:f>Sheet1!$C$1</c:f>
              <c:strCache>
                <c:ptCount val="1"/>
                <c:pt idx="0">
                  <c:v>Sample 2</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lang="en-GB" sz="1197" b="0" i="0" u="none" strike="noStrike" kern="1200" baseline="0" noProof="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Chemical 1</c:v>
                </c:pt>
                <c:pt idx="1">
                  <c:v>Chemical 2</c:v>
                </c:pt>
                <c:pt idx="2">
                  <c:v>Chemical 3</c:v>
                </c:pt>
                <c:pt idx="3">
                  <c:v>Chemical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433-544B-8DBA-F4EB1C07D68C}"/>
            </c:ext>
          </c:extLst>
        </c:ser>
        <c:ser>
          <c:idx val="2"/>
          <c:order val="2"/>
          <c:tx>
            <c:strRef>
              <c:f>Sheet1!$D$1</c:f>
              <c:strCache>
                <c:ptCount val="1"/>
                <c:pt idx="0">
                  <c:v>Sample 3</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lang="en-GB" sz="1197" b="0" i="0" u="none" strike="noStrike" kern="1200" baseline="0" noProof="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Chemical 1</c:v>
                </c:pt>
                <c:pt idx="1">
                  <c:v>Chemical 2</c:v>
                </c:pt>
                <c:pt idx="2">
                  <c:v>Chemical 3</c:v>
                </c:pt>
                <c:pt idx="3">
                  <c:v>Chemical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433-544B-8DBA-F4EB1C07D68C}"/>
            </c:ext>
          </c:extLst>
        </c:ser>
        <c:ser>
          <c:idx val="3"/>
          <c:order val="3"/>
          <c:tx>
            <c:strRef>
              <c:f>Sheet1!$E$1</c:f>
              <c:strCache>
                <c:ptCount val="1"/>
                <c:pt idx="0">
                  <c:v>Sample 4</c:v>
                </c:pt>
              </c:strCache>
            </c:strRef>
          </c:tx>
          <c:spPr>
            <a:solidFill>
              <a:schemeClr val="accent6">
                <a:lumMod val="50000"/>
              </a:schemeClr>
            </a:solidFill>
            <a:ln>
              <a:noFill/>
            </a:ln>
            <a:effectLst/>
          </c:spPr>
          <c:invertIfNegative val="0"/>
          <c:dLbls>
            <c:spPr>
              <a:noFill/>
              <a:ln>
                <a:noFill/>
              </a:ln>
              <a:effectLst/>
            </c:spPr>
            <c:txPr>
              <a:bodyPr rot="0" spcFirstLastPara="1" vertOverflow="ellipsis" vert="horz" wrap="square" anchor="ctr" anchorCtr="1"/>
              <a:lstStyle/>
              <a:p>
                <a:pPr>
                  <a:defRPr lang="en-GB" sz="1197" b="0" i="0" u="none" strike="noStrike" kern="1200" baseline="0" noProof="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Chemical 1</c:v>
                </c:pt>
                <c:pt idx="1">
                  <c:v>Chemical 2</c:v>
                </c:pt>
                <c:pt idx="2">
                  <c:v>Chemical 3</c:v>
                </c:pt>
                <c:pt idx="3">
                  <c:v>Chemical 4</c:v>
                </c:pt>
              </c:strCache>
            </c:strRef>
          </c:cat>
          <c:val>
            <c:numRef>
              <c:f>Sheet1!$E$2:$E$5</c:f>
              <c:numCache>
                <c:formatCode>General</c:formatCode>
                <c:ptCount val="4"/>
                <c:pt idx="0">
                  <c:v>3.2</c:v>
                </c:pt>
                <c:pt idx="1">
                  <c:v>2.2000000000000002</c:v>
                </c:pt>
                <c:pt idx="2">
                  <c:v>4</c:v>
                </c:pt>
                <c:pt idx="3">
                  <c:v>1.8</c:v>
                </c:pt>
              </c:numCache>
            </c:numRef>
          </c:val>
          <c:extLst>
            <c:ext xmlns:c16="http://schemas.microsoft.com/office/drawing/2014/chart" uri="{C3380CC4-5D6E-409C-BE32-E72D297353CC}">
              <c16:uniqueId val="{00000003-D433-544B-8DBA-F4EB1C07D68C}"/>
            </c:ext>
          </c:extLst>
        </c:ser>
        <c:dLbls>
          <c:dLblPos val="outEnd"/>
          <c:showLegendKey val="0"/>
          <c:showVal val="1"/>
          <c:showCatName val="0"/>
          <c:showSerName val="0"/>
          <c:showPercent val="0"/>
          <c:showBubbleSize val="0"/>
        </c:dLbls>
        <c:gapWidth val="355"/>
        <c:overlap val="-70"/>
        <c:axId val="2013931760"/>
        <c:axId val="1657974847"/>
      </c:barChart>
      <c:catAx>
        <c:axId val="2013931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GB" sz="1197" b="0" i="0" u="none" strike="noStrike" kern="1200" baseline="0" noProof="0">
                <a:solidFill>
                  <a:schemeClr val="bg1"/>
                </a:solidFill>
                <a:latin typeface="+mn-lt"/>
                <a:ea typeface="+mn-ea"/>
                <a:cs typeface="+mn-cs"/>
              </a:defRPr>
            </a:pPr>
            <a:endParaRPr lang="en-US"/>
          </a:p>
        </c:txPr>
        <c:crossAx val="1657974847"/>
        <c:crosses val="autoZero"/>
        <c:auto val="1"/>
        <c:lblAlgn val="ctr"/>
        <c:lblOffset val="100"/>
        <c:noMultiLvlLbl val="0"/>
      </c:catAx>
      <c:valAx>
        <c:axId val="1657974847"/>
        <c:scaling>
          <c:orientation val="minMax"/>
        </c:scaling>
        <c:delete val="0"/>
        <c:axPos val="l"/>
        <c:majorGridlines>
          <c:spPr>
            <a:ln w="9525" cap="flat" cmpd="sng" algn="ctr">
              <a:gradFill>
                <a:gsLst>
                  <a:gs pos="100000">
                    <a:schemeClr val="tx1">
                      <a:lumMod val="5000"/>
                      <a:lumOff val="95000"/>
                    </a:schemeClr>
                  </a:gs>
                  <a:gs pos="0">
                    <a:schemeClr val="tx1">
                      <a:lumMod val="25000"/>
                      <a:lumOff val="7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GB" sz="1197" b="0" i="0" u="none" strike="noStrike" kern="1200" baseline="0" noProof="0">
                <a:solidFill>
                  <a:schemeClr val="bg1"/>
                </a:solidFill>
                <a:latin typeface="+mn-lt"/>
                <a:ea typeface="+mn-ea"/>
                <a:cs typeface="+mn-cs"/>
              </a:defRPr>
            </a:pPr>
            <a:endParaRPr lang="en-US"/>
          </a:p>
        </c:txPr>
        <c:crossAx val="2013931760"/>
        <c:crosses val="autoZero"/>
        <c:crossBetween val="between"/>
      </c:valAx>
      <c:spPr>
        <a:noFill/>
        <a:ln>
          <a:noFill/>
        </a:ln>
        <a:effectLst/>
      </c:spPr>
    </c:plotArea>
    <c:legend>
      <c:legendPos val="b"/>
      <c:layout>
        <c:manualLayout>
          <c:xMode val="edge"/>
          <c:yMode val="edge"/>
          <c:x val="0.33319458373936323"/>
          <c:y val="0.87773862521328483"/>
          <c:w val="0.36525731031588532"/>
          <c:h val="4.9908595679683677E-2"/>
        </c:manualLayout>
      </c:layout>
      <c:overlay val="0"/>
      <c:spPr>
        <a:noFill/>
        <a:ln>
          <a:noFill/>
        </a:ln>
        <a:effectLst/>
      </c:spPr>
      <c:txPr>
        <a:bodyPr rot="0" spcFirstLastPara="1" vertOverflow="ellipsis" vert="horz" wrap="square" anchor="ctr" anchorCtr="1"/>
        <a:lstStyle/>
        <a:p>
          <a:pPr>
            <a:defRPr lang="en-GB" sz="1197" b="0" i="0" u="none" strike="noStrike" kern="1200" baseline="0" noProof="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GB" noProof="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471962007459095E-2"/>
          <c:y val="3.0214952412716371E-2"/>
          <c:w val="0.87253123169901869"/>
          <c:h val="0.68075675623419996"/>
        </c:manualLayout>
      </c:layout>
      <c:scatterChart>
        <c:scatterStyle val="smoothMarker"/>
        <c:varyColors val="0"/>
        <c:ser>
          <c:idx val="0"/>
          <c:order val="0"/>
          <c:tx>
            <c:strRef>
              <c:f>Sheet1!$B$1</c:f>
              <c:strCache>
                <c:ptCount val="1"/>
                <c:pt idx="0">
                  <c:v>Sample 1</c:v>
                </c:pt>
              </c:strCache>
            </c:strRef>
          </c:tx>
          <c:spPr>
            <a:ln w="95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rnd">
                <a:solidFill>
                  <a:schemeClr val="accent1"/>
                </a:solidFill>
                <a:round/>
              </a:ln>
              <a:effectLst>
                <a:outerShdw blurRad="57150" dist="19050" dir="5400000" algn="ctr" rotWithShape="0">
                  <a:srgbClr val="000000">
                    <a:alpha val="63000"/>
                  </a:srgbClr>
                </a:outerShdw>
              </a:effectLst>
            </c:spPr>
          </c:marker>
          <c:xVal>
            <c:numRef>
              <c:f>Sheet1!$A$2:$A$6</c:f>
              <c:numCache>
                <c:formatCode>General</c:formatCode>
                <c:ptCount val="5"/>
                <c:pt idx="0">
                  <c:v>60</c:v>
                </c:pt>
                <c:pt idx="1">
                  <c:v>120</c:v>
                </c:pt>
                <c:pt idx="2">
                  <c:v>180</c:v>
                </c:pt>
                <c:pt idx="3">
                  <c:v>240</c:v>
                </c:pt>
                <c:pt idx="4">
                  <c:v>300</c:v>
                </c:pt>
              </c:numCache>
            </c:numRef>
          </c:xVal>
          <c:yVal>
            <c:numRef>
              <c:f>Sheet1!$B$2:$B$6</c:f>
              <c:numCache>
                <c:formatCode>General</c:formatCode>
                <c:ptCount val="5"/>
                <c:pt idx="0">
                  <c:v>32</c:v>
                </c:pt>
                <c:pt idx="1">
                  <c:v>8</c:v>
                </c:pt>
                <c:pt idx="2">
                  <c:v>28</c:v>
                </c:pt>
                <c:pt idx="3">
                  <c:v>12</c:v>
                </c:pt>
                <c:pt idx="4">
                  <c:v>20</c:v>
                </c:pt>
              </c:numCache>
            </c:numRef>
          </c:yVal>
          <c:smooth val="1"/>
          <c:extLst>
            <c:ext xmlns:c16="http://schemas.microsoft.com/office/drawing/2014/chart" uri="{C3380CC4-5D6E-409C-BE32-E72D297353CC}">
              <c16:uniqueId val="{00000000-F00E-DB4A-B198-3A8A8892F1D9}"/>
            </c:ext>
          </c:extLst>
        </c:ser>
        <c:ser>
          <c:idx val="1"/>
          <c:order val="1"/>
          <c:tx>
            <c:strRef>
              <c:f>Sheet1!$C$1</c:f>
              <c:strCache>
                <c:ptCount val="1"/>
                <c:pt idx="0">
                  <c:v>Sample 2</c:v>
                </c:pt>
              </c:strCache>
            </c:strRef>
          </c:tx>
          <c:spPr>
            <a:ln w="95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cap="rnd">
                <a:solidFill>
                  <a:schemeClr val="accent2"/>
                </a:solidFill>
                <a:round/>
              </a:ln>
              <a:effectLst>
                <a:outerShdw blurRad="57150" dist="19050" dir="5400000" algn="ctr" rotWithShape="0">
                  <a:srgbClr val="000000">
                    <a:alpha val="63000"/>
                  </a:srgbClr>
                </a:outerShdw>
              </a:effectLst>
            </c:spPr>
          </c:marker>
          <c:xVal>
            <c:numRef>
              <c:f>Sheet1!$A$2:$A$6</c:f>
              <c:numCache>
                <c:formatCode>General</c:formatCode>
                <c:ptCount val="5"/>
                <c:pt idx="0">
                  <c:v>60</c:v>
                </c:pt>
                <c:pt idx="1">
                  <c:v>120</c:v>
                </c:pt>
                <c:pt idx="2">
                  <c:v>180</c:v>
                </c:pt>
                <c:pt idx="3">
                  <c:v>240</c:v>
                </c:pt>
                <c:pt idx="4">
                  <c:v>300</c:v>
                </c:pt>
              </c:numCache>
            </c:numRef>
          </c:xVal>
          <c:yVal>
            <c:numRef>
              <c:f>Sheet1!$C$2:$C$6</c:f>
              <c:numCache>
                <c:formatCode>General</c:formatCode>
                <c:ptCount val="5"/>
                <c:pt idx="0">
                  <c:v>12</c:v>
                </c:pt>
                <c:pt idx="1">
                  <c:v>22</c:v>
                </c:pt>
                <c:pt idx="2">
                  <c:v>12</c:v>
                </c:pt>
                <c:pt idx="3">
                  <c:v>21</c:v>
                </c:pt>
                <c:pt idx="4">
                  <c:v>22</c:v>
                </c:pt>
              </c:numCache>
            </c:numRef>
          </c:yVal>
          <c:smooth val="1"/>
          <c:extLst>
            <c:ext xmlns:c16="http://schemas.microsoft.com/office/drawing/2014/chart" uri="{C3380CC4-5D6E-409C-BE32-E72D297353CC}">
              <c16:uniqueId val="{00000001-F00E-DB4A-B198-3A8A8892F1D9}"/>
            </c:ext>
          </c:extLst>
        </c:ser>
        <c:ser>
          <c:idx val="2"/>
          <c:order val="2"/>
          <c:tx>
            <c:strRef>
              <c:f>Sheet1!$D$1</c:f>
              <c:strCache>
                <c:ptCount val="1"/>
                <c:pt idx="0">
                  <c:v>Sample 3</c:v>
                </c:pt>
              </c:strCache>
            </c:strRef>
          </c:tx>
          <c:spPr>
            <a:ln w="9525" cap="rnd">
              <a:solidFill>
                <a:schemeClr val="accent3"/>
              </a:solidFill>
              <a:round/>
            </a:ln>
            <a:effectLst>
              <a:outerShdw blurRad="57150" dist="19050" dir="5400000" algn="ctr" rotWithShape="0">
                <a:srgbClr val="000000">
                  <a:alpha val="63000"/>
                </a:srgbClr>
              </a:outerShdw>
            </a:effectLst>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cap="rnd">
                <a:solidFill>
                  <a:schemeClr val="accent3"/>
                </a:solidFill>
                <a:round/>
              </a:ln>
              <a:effectLst>
                <a:outerShdw blurRad="57150" dist="19050" dir="5400000" algn="ctr" rotWithShape="0">
                  <a:srgbClr val="000000">
                    <a:alpha val="63000"/>
                  </a:srgbClr>
                </a:outerShdw>
              </a:effectLst>
            </c:spPr>
          </c:marker>
          <c:xVal>
            <c:numRef>
              <c:f>Sheet1!$A$2:$A$6</c:f>
              <c:numCache>
                <c:formatCode>General</c:formatCode>
                <c:ptCount val="5"/>
                <c:pt idx="0">
                  <c:v>60</c:v>
                </c:pt>
                <c:pt idx="1">
                  <c:v>120</c:v>
                </c:pt>
                <c:pt idx="2">
                  <c:v>180</c:v>
                </c:pt>
                <c:pt idx="3">
                  <c:v>240</c:v>
                </c:pt>
                <c:pt idx="4">
                  <c:v>300</c:v>
                </c:pt>
              </c:numCache>
            </c:numRef>
          </c:xVal>
          <c:yVal>
            <c:numRef>
              <c:f>Sheet1!$D$2:$D$6</c:f>
              <c:numCache>
                <c:formatCode>General</c:formatCode>
                <c:ptCount val="5"/>
                <c:pt idx="0">
                  <c:v>9</c:v>
                </c:pt>
                <c:pt idx="1">
                  <c:v>20</c:v>
                </c:pt>
                <c:pt idx="2">
                  <c:v>16</c:v>
                </c:pt>
                <c:pt idx="3">
                  <c:v>12</c:v>
                </c:pt>
                <c:pt idx="4">
                  <c:v>2</c:v>
                </c:pt>
              </c:numCache>
            </c:numRef>
          </c:yVal>
          <c:smooth val="1"/>
          <c:extLst>
            <c:ext xmlns:c16="http://schemas.microsoft.com/office/drawing/2014/chart" uri="{C3380CC4-5D6E-409C-BE32-E72D297353CC}">
              <c16:uniqueId val="{00000002-F00E-DB4A-B198-3A8A8892F1D9}"/>
            </c:ext>
          </c:extLst>
        </c:ser>
        <c:ser>
          <c:idx val="3"/>
          <c:order val="3"/>
          <c:tx>
            <c:strRef>
              <c:f>Sheet1!$E$1</c:f>
              <c:strCache>
                <c:ptCount val="1"/>
                <c:pt idx="0">
                  <c:v>Sample 4</c:v>
                </c:pt>
              </c:strCache>
            </c:strRef>
          </c:tx>
          <c:spPr>
            <a:ln w="9525" cap="rnd">
              <a:solidFill>
                <a:schemeClr val="accent4"/>
              </a:solidFill>
              <a:round/>
            </a:ln>
            <a:effectLst>
              <a:outerShdw blurRad="57150" dist="19050" dir="5400000" algn="ctr" rotWithShape="0">
                <a:srgbClr val="000000">
                  <a:alpha val="63000"/>
                </a:srgbClr>
              </a:outerShdw>
            </a:effectLst>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cap="rnd">
                <a:solidFill>
                  <a:schemeClr val="accent4"/>
                </a:solidFill>
                <a:round/>
              </a:ln>
              <a:effectLst>
                <a:outerShdw blurRad="57150" dist="19050" dir="5400000" algn="ctr" rotWithShape="0">
                  <a:srgbClr val="000000">
                    <a:alpha val="63000"/>
                  </a:srgbClr>
                </a:outerShdw>
              </a:effectLst>
            </c:spPr>
          </c:marker>
          <c:xVal>
            <c:numRef>
              <c:f>Sheet1!$A$2:$A$6</c:f>
              <c:numCache>
                <c:formatCode>General</c:formatCode>
                <c:ptCount val="5"/>
                <c:pt idx="0">
                  <c:v>60</c:v>
                </c:pt>
                <c:pt idx="1">
                  <c:v>120</c:v>
                </c:pt>
                <c:pt idx="2">
                  <c:v>180</c:v>
                </c:pt>
                <c:pt idx="3">
                  <c:v>240</c:v>
                </c:pt>
                <c:pt idx="4">
                  <c:v>300</c:v>
                </c:pt>
              </c:numCache>
            </c:numRef>
          </c:xVal>
          <c:yVal>
            <c:numRef>
              <c:f>Sheet1!$E$2:$E$6</c:f>
              <c:numCache>
                <c:formatCode>General</c:formatCode>
                <c:ptCount val="5"/>
                <c:pt idx="0">
                  <c:v>30</c:v>
                </c:pt>
                <c:pt idx="1">
                  <c:v>22</c:v>
                </c:pt>
                <c:pt idx="2">
                  <c:v>26</c:v>
                </c:pt>
                <c:pt idx="3">
                  <c:v>21</c:v>
                </c:pt>
                <c:pt idx="4">
                  <c:v>34</c:v>
                </c:pt>
              </c:numCache>
            </c:numRef>
          </c:yVal>
          <c:smooth val="1"/>
          <c:extLst>
            <c:ext xmlns:c16="http://schemas.microsoft.com/office/drawing/2014/chart" uri="{C3380CC4-5D6E-409C-BE32-E72D297353CC}">
              <c16:uniqueId val="{00000004-F00E-DB4A-B198-3A8A8892F1D9}"/>
            </c:ext>
          </c:extLst>
        </c:ser>
        <c:dLbls>
          <c:showLegendKey val="0"/>
          <c:showVal val="0"/>
          <c:showCatName val="0"/>
          <c:showSerName val="0"/>
          <c:showPercent val="0"/>
          <c:showBubbleSize val="0"/>
        </c:dLbls>
        <c:axId val="1983904911"/>
        <c:axId val="1700770048"/>
      </c:scatterChart>
      <c:valAx>
        <c:axId val="198390491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00770048"/>
        <c:crosses val="autoZero"/>
        <c:crossBetween val="midCat"/>
      </c:valAx>
      <c:valAx>
        <c:axId val="1700770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83904911"/>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0.13657407407407407"/>
          <c:y val="0.12731481481481483"/>
          <c:w val="0.72685185185185175"/>
          <c:h val="0.72685185185185175"/>
        </c:manualLayout>
      </c:layout>
      <c:doughnutChart>
        <c:varyColors val="1"/>
        <c:ser>
          <c:idx val="0"/>
          <c:order val="0"/>
          <c:tx>
            <c:strRef>
              <c:f>Sheet1!$B$1</c:f>
              <c:strCache>
                <c:ptCount val="1"/>
                <c:pt idx="0">
                  <c:v>Sales</c:v>
                </c:pt>
              </c:strCache>
            </c:strRef>
          </c:tx>
          <c:dPt>
            <c:idx val="0"/>
            <c:bubble3D val="0"/>
            <c:spPr>
              <a:solidFill>
                <a:schemeClr val="accent4">
                  <a:shade val="58000"/>
                </a:schemeClr>
              </a:solidFill>
              <a:ln w="19050">
                <a:solidFill>
                  <a:schemeClr val="lt1"/>
                </a:solidFill>
              </a:ln>
              <a:effectLst/>
            </c:spPr>
            <c:extLst>
              <c:ext xmlns:c16="http://schemas.microsoft.com/office/drawing/2014/chart" uri="{C3380CC4-5D6E-409C-BE32-E72D297353CC}">
                <c16:uniqueId val="{00000004-03B3-FA4E-88E5-257D24EB3FC7}"/>
              </c:ext>
            </c:extLst>
          </c:dPt>
          <c:dPt>
            <c:idx val="1"/>
            <c:bubble3D val="0"/>
            <c:spPr>
              <a:solidFill>
                <a:schemeClr val="accent4">
                  <a:shade val="86000"/>
                </a:schemeClr>
              </a:solidFill>
              <a:ln w="19050">
                <a:solidFill>
                  <a:schemeClr val="lt1"/>
                </a:solidFill>
              </a:ln>
              <a:effectLst/>
            </c:spPr>
            <c:extLst>
              <c:ext xmlns:c16="http://schemas.microsoft.com/office/drawing/2014/chart" uri="{C3380CC4-5D6E-409C-BE32-E72D297353CC}">
                <c16:uniqueId val="{00000005-03B3-FA4E-88E5-257D24EB3FC7}"/>
              </c:ext>
            </c:extLst>
          </c:dPt>
          <c:dPt>
            <c:idx val="2"/>
            <c:bubble3D val="0"/>
            <c:spPr>
              <a:solidFill>
                <a:schemeClr val="accent4">
                  <a:tint val="86000"/>
                </a:schemeClr>
              </a:solidFill>
              <a:ln w="19050">
                <a:solidFill>
                  <a:schemeClr val="lt1"/>
                </a:solidFill>
              </a:ln>
              <a:effectLst/>
            </c:spPr>
            <c:extLst>
              <c:ext xmlns:c16="http://schemas.microsoft.com/office/drawing/2014/chart" uri="{C3380CC4-5D6E-409C-BE32-E72D297353CC}">
                <c16:uniqueId val="{00000002-03B3-FA4E-88E5-257D24EB3FC7}"/>
              </c:ext>
            </c:extLst>
          </c:dPt>
          <c:dPt>
            <c:idx val="3"/>
            <c:bubble3D val="0"/>
            <c:spPr>
              <a:solidFill>
                <a:schemeClr val="accent4">
                  <a:tint val="58000"/>
                </a:schemeClr>
              </a:solidFill>
              <a:ln w="19050">
                <a:solidFill>
                  <a:schemeClr val="lt1"/>
                </a:solidFill>
              </a:ln>
              <a:effectLst/>
            </c:spPr>
            <c:extLst>
              <c:ext xmlns:c16="http://schemas.microsoft.com/office/drawing/2014/chart" uri="{C3380CC4-5D6E-409C-BE32-E72D297353CC}">
                <c16:uniqueId val="{00000003-03B3-FA4E-88E5-257D24EB3FC7}"/>
              </c:ext>
            </c:extLst>
          </c:dPt>
          <c:dLbls>
            <c:dLbl>
              <c:idx val="0"/>
              <c:layout>
                <c:manualLayout>
                  <c:x val="0.11876567512394276"/>
                  <c:y val="-6.108559346748344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3B3-FA4E-88E5-257D24EB3FC7}"/>
                </c:ext>
              </c:extLst>
            </c:dLbl>
            <c:dLbl>
              <c:idx val="1"/>
              <c:layout>
                <c:manualLayout>
                  <c:x val="0.150637941090697"/>
                  <c:y val="2.147637795275590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3B3-FA4E-88E5-257D24EB3FC7}"/>
                </c:ext>
              </c:extLst>
            </c:dLbl>
            <c:dLbl>
              <c:idx val="2"/>
              <c:layout>
                <c:manualLayout>
                  <c:x val="-8.4948062613351596E-2"/>
                  <c:y val="-4.885721082932863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3B3-FA4E-88E5-257D24EB3FC7}"/>
                </c:ext>
              </c:extLst>
            </c:dLbl>
            <c:dLbl>
              <c:idx val="3"/>
              <c:layout>
                <c:manualLayout>
                  <c:x val="-0.10453920220082531"/>
                  <c:y val="-4.295302013422818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3B3-FA4E-88E5-257D24EB3FC7}"/>
                </c:ext>
              </c:extLst>
            </c:dLbl>
            <c:spPr>
              <a:noFill/>
              <a:ln>
                <a:noFill/>
              </a:ln>
              <a:effectLst/>
            </c:spPr>
            <c:txPr>
              <a:bodyPr rot="0" spcFirstLastPara="1" vertOverflow="ellipsis" vert="horz" wrap="square" anchor="ctr" anchorCtr="1"/>
              <a:lstStyle/>
              <a:p>
                <a:pPr>
                  <a:defRPr lang="en-GB" sz="1197" b="0" i="0" u="none" strike="noStrike" kern="1200" baseline="0" noProof="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0%</c:formatCode>
                <c:ptCount val="4"/>
                <c:pt idx="0">
                  <c:v>0.15</c:v>
                </c:pt>
                <c:pt idx="1">
                  <c:v>0.6</c:v>
                </c:pt>
                <c:pt idx="2">
                  <c:v>0.15</c:v>
                </c:pt>
                <c:pt idx="3">
                  <c:v>0.1</c:v>
                </c:pt>
              </c:numCache>
            </c:numRef>
          </c:val>
          <c:extLst>
            <c:ext xmlns:c16="http://schemas.microsoft.com/office/drawing/2014/chart" uri="{C3380CC4-5D6E-409C-BE32-E72D297353CC}">
              <c16:uniqueId val="{00000000-03B3-FA4E-88E5-257D24EB3FC7}"/>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GB" noProof="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0.2163598017831268"/>
          <c:y val="4.7079687653151236E-2"/>
          <c:w val="0.57251922095199792"/>
          <c:h val="0.72550775966282222"/>
        </c:manualLayout>
      </c:layout>
      <c:doughnutChart>
        <c:varyColors val="1"/>
        <c:ser>
          <c:idx val="0"/>
          <c:order val="0"/>
          <c:tx>
            <c:strRef>
              <c:f>Sheet1!$B$1</c:f>
              <c:strCache>
                <c:ptCount val="1"/>
                <c:pt idx="0">
                  <c:v>Sales</c:v>
                </c:pt>
              </c:strCache>
            </c:strRef>
          </c:tx>
          <c:dPt>
            <c:idx val="0"/>
            <c:bubble3D val="0"/>
            <c:spPr>
              <a:solidFill>
                <a:schemeClr val="accent4">
                  <a:shade val="58000"/>
                </a:schemeClr>
              </a:solidFill>
              <a:ln w="19050">
                <a:solidFill>
                  <a:schemeClr val="lt1"/>
                </a:solidFill>
              </a:ln>
              <a:effectLst/>
            </c:spPr>
            <c:extLst>
              <c:ext xmlns:c16="http://schemas.microsoft.com/office/drawing/2014/chart" uri="{C3380CC4-5D6E-409C-BE32-E72D297353CC}">
                <c16:uniqueId val="{00000005-5950-5A4E-A796-0C14E9859C2D}"/>
              </c:ext>
            </c:extLst>
          </c:dPt>
          <c:dPt>
            <c:idx val="1"/>
            <c:bubble3D val="0"/>
            <c:spPr>
              <a:solidFill>
                <a:schemeClr val="accent4">
                  <a:shade val="86000"/>
                </a:schemeClr>
              </a:solidFill>
              <a:ln w="19050">
                <a:solidFill>
                  <a:schemeClr val="lt1"/>
                </a:solidFill>
              </a:ln>
              <a:effectLst/>
            </c:spPr>
            <c:extLst>
              <c:ext xmlns:c16="http://schemas.microsoft.com/office/drawing/2014/chart" uri="{C3380CC4-5D6E-409C-BE32-E72D297353CC}">
                <c16:uniqueId val="{00000004-5950-5A4E-A796-0C14E9859C2D}"/>
              </c:ext>
            </c:extLst>
          </c:dPt>
          <c:dPt>
            <c:idx val="2"/>
            <c:bubble3D val="0"/>
            <c:spPr>
              <a:solidFill>
                <a:schemeClr val="accent4">
                  <a:tint val="86000"/>
                </a:schemeClr>
              </a:solidFill>
              <a:ln w="19050">
                <a:solidFill>
                  <a:schemeClr val="lt1"/>
                </a:solidFill>
              </a:ln>
              <a:effectLst/>
            </c:spPr>
            <c:extLst>
              <c:ext xmlns:c16="http://schemas.microsoft.com/office/drawing/2014/chart" uri="{C3380CC4-5D6E-409C-BE32-E72D297353CC}">
                <c16:uniqueId val="{00000003-5950-5A4E-A796-0C14E9859C2D}"/>
              </c:ext>
            </c:extLst>
          </c:dPt>
          <c:dPt>
            <c:idx val="3"/>
            <c:bubble3D val="0"/>
            <c:spPr>
              <a:solidFill>
                <a:schemeClr val="accent4">
                  <a:tint val="58000"/>
                </a:schemeClr>
              </a:solidFill>
              <a:ln w="19050">
                <a:solidFill>
                  <a:schemeClr val="lt1"/>
                </a:solidFill>
              </a:ln>
              <a:effectLst/>
            </c:spPr>
            <c:extLst>
              <c:ext xmlns:c16="http://schemas.microsoft.com/office/drawing/2014/chart" uri="{C3380CC4-5D6E-409C-BE32-E72D297353CC}">
                <c16:uniqueId val="{00000002-5950-5A4E-A796-0C14E9859C2D}"/>
              </c:ext>
            </c:extLst>
          </c:dPt>
          <c:dLbls>
            <c:dLbl>
              <c:idx val="0"/>
              <c:layout>
                <c:manualLayout>
                  <c:x val="4.1912246234446532E-2"/>
                  <c:y val="-3.319502074688798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950-5A4E-A796-0C14E9859C2D}"/>
                </c:ext>
              </c:extLst>
            </c:dLbl>
            <c:dLbl>
              <c:idx val="1"/>
              <c:layout>
                <c:manualLayout>
                  <c:x val="0.12835625409299278"/>
                  <c:y val="-4.315352697095435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950-5A4E-A796-0C14E9859C2D}"/>
                </c:ext>
              </c:extLst>
            </c:dLbl>
            <c:dLbl>
              <c:idx val="2"/>
              <c:layout>
                <c:manualLayout>
                  <c:x val="-2.619515389652919E-2"/>
                  <c:y val="5.311203319502074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950-5A4E-A796-0C14E9859C2D}"/>
                </c:ext>
              </c:extLst>
            </c:dLbl>
            <c:dLbl>
              <c:idx val="3"/>
              <c:layout>
                <c:manualLayout>
                  <c:x val="-6.2868369351669937E-2"/>
                  <c:y val="1.5214208753152521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950-5A4E-A796-0C14E9859C2D}"/>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Arial Nova" panose="020B0504020202020204" pitchFamily="34" charset="0"/>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Chemical 1</c:v>
                </c:pt>
                <c:pt idx="1">
                  <c:v>Chemical 2</c:v>
                </c:pt>
                <c:pt idx="2">
                  <c:v>Chemical 3</c:v>
                </c:pt>
                <c:pt idx="3">
                  <c:v>Chemical 4</c:v>
                </c:pt>
              </c:strCache>
            </c:strRef>
          </c:cat>
          <c:val>
            <c:numRef>
              <c:f>Sheet1!$B$2:$B$5</c:f>
              <c:numCache>
                <c:formatCode>0%</c:formatCode>
                <c:ptCount val="4"/>
                <c:pt idx="0">
                  <c:v>0.28999999999999998</c:v>
                </c:pt>
                <c:pt idx="1">
                  <c:v>0.27</c:v>
                </c:pt>
                <c:pt idx="2">
                  <c:v>0.2</c:v>
                </c:pt>
                <c:pt idx="3">
                  <c:v>0.24</c:v>
                </c:pt>
              </c:numCache>
            </c:numRef>
          </c:val>
          <c:extLst>
            <c:ext xmlns:c16="http://schemas.microsoft.com/office/drawing/2014/chart" uri="{C3380CC4-5D6E-409C-BE32-E72D297353CC}">
              <c16:uniqueId val="{00000000-5950-5A4E-A796-0C14E9859C2D}"/>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0.15046296296296297"/>
          <c:y val="0.13657407407407407"/>
          <c:w val="0.71759259259259256"/>
          <c:h val="0.71759259259259256"/>
        </c:manualLayout>
      </c:layout>
      <c:doughnutChart>
        <c:varyColors val="1"/>
        <c:ser>
          <c:idx val="0"/>
          <c:order val="0"/>
          <c:tx>
            <c:strRef>
              <c:f>Sheet1!$B$1</c:f>
              <c:strCache>
                <c:ptCount val="1"/>
                <c:pt idx="0">
                  <c:v>Sales</c:v>
                </c:pt>
              </c:strCache>
            </c:strRef>
          </c:tx>
          <c:dPt>
            <c:idx val="0"/>
            <c:bubble3D val="0"/>
            <c:spPr>
              <a:solidFill>
                <a:schemeClr val="accent4">
                  <a:shade val="58000"/>
                </a:schemeClr>
              </a:solidFill>
              <a:ln w="19050">
                <a:solidFill>
                  <a:schemeClr val="lt1"/>
                </a:solidFill>
              </a:ln>
              <a:effectLst/>
            </c:spPr>
            <c:extLst>
              <c:ext xmlns:c16="http://schemas.microsoft.com/office/drawing/2014/chart" uri="{C3380CC4-5D6E-409C-BE32-E72D297353CC}">
                <c16:uniqueId val="{00000005-7043-054F-A213-CF1221E83338}"/>
              </c:ext>
            </c:extLst>
          </c:dPt>
          <c:dPt>
            <c:idx val="1"/>
            <c:bubble3D val="0"/>
            <c:spPr>
              <a:solidFill>
                <a:schemeClr val="accent4">
                  <a:shade val="86000"/>
                </a:schemeClr>
              </a:solidFill>
              <a:ln w="19050">
                <a:solidFill>
                  <a:schemeClr val="lt1"/>
                </a:solidFill>
              </a:ln>
              <a:effectLst/>
            </c:spPr>
            <c:extLst>
              <c:ext xmlns:c16="http://schemas.microsoft.com/office/drawing/2014/chart" uri="{C3380CC4-5D6E-409C-BE32-E72D297353CC}">
                <c16:uniqueId val="{00000004-7043-054F-A213-CF1221E83338}"/>
              </c:ext>
            </c:extLst>
          </c:dPt>
          <c:dPt>
            <c:idx val="2"/>
            <c:bubble3D val="0"/>
            <c:spPr>
              <a:solidFill>
                <a:schemeClr val="accent4">
                  <a:tint val="86000"/>
                </a:schemeClr>
              </a:solidFill>
              <a:ln w="19050">
                <a:solidFill>
                  <a:schemeClr val="lt1"/>
                </a:solidFill>
              </a:ln>
              <a:effectLst/>
            </c:spPr>
            <c:extLst>
              <c:ext xmlns:c16="http://schemas.microsoft.com/office/drawing/2014/chart" uri="{C3380CC4-5D6E-409C-BE32-E72D297353CC}">
                <c16:uniqueId val="{00000003-7043-054F-A213-CF1221E83338}"/>
              </c:ext>
            </c:extLst>
          </c:dPt>
          <c:dPt>
            <c:idx val="3"/>
            <c:bubble3D val="0"/>
            <c:spPr>
              <a:solidFill>
                <a:schemeClr val="accent4">
                  <a:tint val="58000"/>
                </a:schemeClr>
              </a:solidFill>
              <a:ln w="19050">
                <a:solidFill>
                  <a:schemeClr val="lt1"/>
                </a:solidFill>
              </a:ln>
              <a:effectLst/>
            </c:spPr>
            <c:extLst>
              <c:ext xmlns:c16="http://schemas.microsoft.com/office/drawing/2014/chart" uri="{C3380CC4-5D6E-409C-BE32-E72D297353CC}">
                <c16:uniqueId val="{00000002-7043-054F-A213-CF1221E83338}"/>
              </c:ext>
            </c:extLst>
          </c:dPt>
          <c:dLbls>
            <c:dLbl>
              <c:idx val="0"/>
              <c:layout>
                <c:manualLayout>
                  <c:x val="8.7962962962962965E-2"/>
                  <c:y val="5.092592592592592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043-054F-A213-CF1221E83338}"/>
                </c:ext>
              </c:extLst>
            </c:dLbl>
            <c:dLbl>
              <c:idx val="1"/>
              <c:layout>
                <c:manualLayout>
                  <c:x val="-6.0185185185185182E-2"/>
                  <c:y val="8.333333333333332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043-054F-A213-CF1221E83338}"/>
                </c:ext>
              </c:extLst>
            </c:dLbl>
            <c:dLbl>
              <c:idx val="2"/>
              <c:layout>
                <c:manualLayout>
                  <c:x val="-8.7094998541848934E-2"/>
                  <c:y val="-5.555555555555555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043-054F-A213-CF1221E83338}"/>
                </c:ext>
              </c:extLst>
            </c:dLbl>
            <c:dLbl>
              <c:idx val="3"/>
              <c:layout>
                <c:manualLayout>
                  <c:x val="-0.11574074074074074"/>
                  <c:y val="-1.85185185185185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043-054F-A213-CF1221E83338}"/>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Arial Nova" panose="020B0504020202020204" pitchFamily="34" charset="0"/>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0%</c:formatCode>
                <c:ptCount val="4"/>
                <c:pt idx="0">
                  <c:v>0.65</c:v>
                </c:pt>
                <c:pt idx="1">
                  <c:v>0.1</c:v>
                </c:pt>
                <c:pt idx="2">
                  <c:v>0.1</c:v>
                </c:pt>
                <c:pt idx="3">
                  <c:v>0.15</c:v>
                </c:pt>
              </c:numCache>
            </c:numRef>
          </c:val>
          <c:extLst>
            <c:ext xmlns:c16="http://schemas.microsoft.com/office/drawing/2014/chart" uri="{C3380CC4-5D6E-409C-BE32-E72D297353CC}">
              <c16:uniqueId val="{00000000-7043-054F-A213-CF1221E83338}"/>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 id="17">
  <a:schemeClr val="accent4"/>
</cs:colorStyle>
</file>

<file path=ppt/charts/colors4.xml><?xml version="1.0" encoding="utf-8"?>
<cs:colorStyle xmlns:cs="http://schemas.microsoft.com/office/drawing/2012/chartStyle" xmlns:a="http://schemas.openxmlformats.org/drawingml/2006/main" meth="withinLinear" id="17">
  <a:schemeClr val="accent4"/>
</cs:colorStyle>
</file>

<file path=ppt/charts/colors5.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2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0.33817</cdr:x>
      <cdr:y>0.27359</cdr:y>
    </cdr:from>
    <cdr:to>
      <cdr:x>0.671</cdr:x>
      <cdr:y>0.5372</cdr:y>
    </cdr:to>
    <cdr:sp macro="" textlink="">
      <cdr:nvSpPr>
        <cdr:cNvPr id="2" name="TextBox 1">
          <a:extLst xmlns:a="http://schemas.openxmlformats.org/drawingml/2006/main">
            <a:ext uri="{FF2B5EF4-FFF2-40B4-BE49-F238E27FC236}">
              <a16:creationId xmlns:a16="http://schemas.microsoft.com/office/drawing/2014/main" id="{62287496-D1CC-1214-296E-7E6F727F226F}"/>
            </a:ext>
          </a:extLst>
        </cdr:cNvPr>
        <cdr:cNvSpPr txBox="1"/>
      </cdr:nvSpPr>
      <cdr:spPr>
        <a:xfrm xmlns:a="http://schemas.openxmlformats.org/drawingml/2006/main">
          <a:off x="1639513" y="1046727"/>
          <a:ext cx="1613648" cy="1008530"/>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r>
            <a:rPr lang="en-US" sz="1800" dirty="0">
              <a:solidFill>
                <a:schemeClr val="bg1"/>
              </a:solidFill>
              <a:latin typeface="Biome" panose="020B0503030204020804" pitchFamily="34" charset="0"/>
              <a:cs typeface="Biome" panose="020B0503030204020804" pitchFamily="34" charset="0"/>
            </a:rPr>
            <a:t>SUM FIGS</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7371277-867B-4F79-B626-5D15310F0B2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n-GB" sz="1200"/>
            </a:lvl1pPr>
          </a:lstStyle>
          <a:p>
            <a:pPr rtl="0"/>
            <a:endParaRPr lang="en-GB"/>
          </a:p>
        </p:txBody>
      </p:sp>
      <p:sp>
        <p:nvSpPr>
          <p:cNvPr id="3" name="Date Placeholder 2">
            <a:extLst>
              <a:ext uri="{FF2B5EF4-FFF2-40B4-BE49-F238E27FC236}">
                <a16:creationId xmlns:a16="http://schemas.microsoft.com/office/drawing/2014/main" id="{DD0F123B-AFBA-49F9-9E86-24F100D1F1E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en-GB" sz="1200"/>
            </a:lvl1pPr>
          </a:lstStyle>
          <a:p>
            <a:pPr rtl="0"/>
            <a:fld id="{4DC31BE2-E78D-4ABE-8EDB-4AD36DF398A3}" type="datetimeFigureOut">
              <a:rPr lang="en-GB" smtClean="0"/>
              <a:t>12/05/2024</a:t>
            </a:fld>
            <a:endParaRPr lang="en-GB"/>
          </a:p>
        </p:txBody>
      </p:sp>
      <p:sp>
        <p:nvSpPr>
          <p:cNvPr id="4" name="Footer Placeholder 3">
            <a:extLst>
              <a:ext uri="{FF2B5EF4-FFF2-40B4-BE49-F238E27FC236}">
                <a16:creationId xmlns:a16="http://schemas.microsoft.com/office/drawing/2014/main" id="{6C879063-21AE-4790-85A4-50D17E2D826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en-GB" sz="1200"/>
            </a:lvl1pPr>
          </a:lstStyle>
          <a:p>
            <a:pPr rtl="0"/>
            <a:endParaRPr lang="en-GB"/>
          </a:p>
        </p:txBody>
      </p:sp>
      <p:sp>
        <p:nvSpPr>
          <p:cNvPr id="5" name="Slide Number Placeholder 4">
            <a:extLst>
              <a:ext uri="{FF2B5EF4-FFF2-40B4-BE49-F238E27FC236}">
                <a16:creationId xmlns:a16="http://schemas.microsoft.com/office/drawing/2014/main" id="{F29F5F78-3D9C-4E5F-A866-96C1DD86FE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en-GB" sz="1200"/>
            </a:lvl1pPr>
          </a:lstStyle>
          <a:p>
            <a:pPr rtl="0"/>
            <a:fld id="{463FF618-F07E-477B-AA5D-612E7A56D407}" type="slidenum">
              <a:rPr lang="en-GB" smtClean="0"/>
              <a:t>‹#›</a:t>
            </a:fld>
            <a:endParaRPr lang="en-GB"/>
          </a:p>
        </p:txBody>
      </p:sp>
    </p:spTree>
    <p:extLst>
      <p:ext uri="{BB962C8B-B14F-4D97-AF65-F5344CB8AC3E}">
        <p14:creationId xmlns:p14="http://schemas.microsoft.com/office/powerpoint/2010/main" val="1925331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n-GB" sz="1200"/>
            </a:lvl1pPr>
          </a:lstStyle>
          <a:p>
            <a:pPr rtl="0"/>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en-GB" sz="1200"/>
            </a:lvl1pPr>
          </a:lstStyle>
          <a:p>
            <a:pPr rtl="0"/>
            <a:fld id="{D4B3339F-6CEA-4641-BE08-40DAFD6FCF25}" type="datetimeFigureOut">
              <a:rPr lang="en-GB" smtClean="0"/>
              <a:t>12/05/2024</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en-GB"/>
            </a:defPPr>
          </a:lstStyle>
          <a:p>
            <a:pPr rtl="0"/>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en-GB"/>
            </a:def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en-GB" sz="1200"/>
            </a:lvl1pPr>
          </a:lstStyle>
          <a:p>
            <a:pPr rtl="0"/>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en-GB" sz="1200"/>
            </a:lvl1pPr>
          </a:lstStyle>
          <a:p>
            <a:pPr rtl="0"/>
            <a:fld id="{DEF75CB5-5666-5049-9AE0-38EFD385C21E}" type="slidenum">
              <a:rPr lang="en-GB" smtClean="0"/>
              <a:t>‹#›</a:t>
            </a:fld>
            <a:endParaRPr lang="en-GB"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en-GB" sz="1200" kern="1200">
        <a:solidFill>
          <a:schemeClr val="tx1"/>
        </a:solidFill>
        <a:latin typeface="+mn-lt"/>
        <a:ea typeface="+mn-ea"/>
        <a:cs typeface="+mn-cs"/>
      </a:defRPr>
    </a:lvl1pPr>
    <a:lvl2pPr marL="457200" algn="l" defTabSz="914400" rtl="0" eaLnBrk="1" latinLnBrk="0" hangingPunct="1">
      <a:defRPr lang="en-GB" sz="1200" kern="1200">
        <a:solidFill>
          <a:schemeClr val="tx1"/>
        </a:solidFill>
        <a:latin typeface="+mn-lt"/>
        <a:ea typeface="+mn-ea"/>
        <a:cs typeface="+mn-cs"/>
      </a:defRPr>
    </a:lvl2pPr>
    <a:lvl3pPr marL="914400" algn="l" defTabSz="914400" rtl="0" eaLnBrk="1" latinLnBrk="0" hangingPunct="1">
      <a:defRPr lang="en-GB" sz="1200" kern="1200">
        <a:solidFill>
          <a:schemeClr val="tx1"/>
        </a:solidFill>
        <a:latin typeface="+mn-lt"/>
        <a:ea typeface="+mn-ea"/>
        <a:cs typeface="+mn-cs"/>
      </a:defRPr>
    </a:lvl3pPr>
    <a:lvl4pPr marL="1371600" algn="l" defTabSz="914400" rtl="0" eaLnBrk="1" latinLnBrk="0" hangingPunct="1">
      <a:defRPr lang="en-GB" sz="1200" kern="1200">
        <a:solidFill>
          <a:schemeClr val="tx1"/>
        </a:solidFill>
        <a:latin typeface="+mn-lt"/>
        <a:ea typeface="+mn-ea"/>
        <a:cs typeface="+mn-cs"/>
      </a:defRPr>
    </a:lvl4pPr>
    <a:lvl5pPr marL="1828800" algn="l" defTabSz="914400" rtl="0" eaLnBrk="1" latinLnBrk="0" hangingPunct="1">
      <a:defRPr lang="en-GB" sz="1200" kern="1200">
        <a:solidFill>
          <a:schemeClr val="tx1"/>
        </a:solidFill>
        <a:latin typeface="+mn-lt"/>
        <a:ea typeface="+mn-ea"/>
        <a:cs typeface="+mn-cs"/>
      </a:defRPr>
    </a:lvl5pPr>
    <a:lvl6pPr marL="2286000" algn="l" defTabSz="914400" rtl="0" eaLnBrk="1" latinLnBrk="0" hangingPunct="1">
      <a:defRPr lang="en-GB" sz="1200" kern="1200">
        <a:solidFill>
          <a:schemeClr val="tx1"/>
        </a:solidFill>
        <a:latin typeface="+mn-lt"/>
        <a:ea typeface="+mn-ea"/>
        <a:cs typeface="+mn-cs"/>
      </a:defRPr>
    </a:lvl6pPr>
    <a:lvl7pPr marL="2743200" algn="l" defTabSz="914400" rtl="0" eaLnBrk="1" latinLnBrk="0" hangingPunct="1">
      <a:defRPr lang="en-GB" sz="1200" kern="1200">
        <a:solidFill>
          <a:schemeClr val="tx1"/>
        </a:solidFill>
        <a:latin typeface="+mn-lt"/>
        <a:ea typeface="+mn-ea"/>
        <a:cs typeface="+mn-cs"/>
      </a:defRPr>
    </a:lvl7pPr>
    <a:lvl8pPr marL="3200400" algn="l" defTabSz="914400" rtl="0" eaLnBrk="1" latinLnBrk="0" hangingPunct="1">
      <a:defRPr lang="en-GB" sz="1200" kern="1200">
        <a:solidFill>
          <a:schemeClr val="tx1"/>
        </a:solidFill>
        <a:latin typeface="+mn-lt"/>
        <a:ea typeface="+mn-ea"/>
        <a:cs typeface="+mn-cs"/>
      </a:defRPr>
    </a:lvl8pPr>
    <a:lvl9pPr marL="3657600" algn="l" defTabSz="914400" rtl="0" eaLnBrk="1" latinLnBrk="0" hangingPunct="1">
      <a:defRPr lang="en-GB"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2</a:t>
            </a:fld>
            <a:endParaRPr lang="en-GB"/>
          </a:p>
        </p:txBody>
      </p:sp>
    </p:spTree>
    <p:extLst>
      <p:ext uri="{BB962C8B-B14F-4D97-AF65-F5344CB8AC3E}">
        <p14:creationId xmlns:p14="http://schemas.microsoft.com/office/powerpoint/2010/main" val="2579090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13</a:t>
            </a:fld>
            <a:endParaRPr lang="en-GB"/>
          </a:p>
        </p:txBody>
      </p:sp>
    </p:spTree>
    <p:extLst>
      <p:ext uri="{BB962C8B-B14F-4D97-AF65-F5344CB8AC3E}">
        <p14:creationId xmlns:p14="http://schemas.microsoft.com/office/powerpoint/2010/main" val="339396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14</a:t>
            </a:fld>
            <a:endParaRPr lang="en-GB"/>
          </a:p>
        </p:txBody>
      </p:sp>
    </p:spTree>
    <p:extLst>
      <p:ext uri="{BB962C8B-B14F-4D97-AF65-F5344CB8AC3E}">
        <p14:creationId xmlns:p14="http://schemas.microsoft.com/office/powerpoint/2010/main" val="2718473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16</a:t>
            </a:fld>
            <a:endParaRPr lang="en-GB"/>
          </a:p>
        </p:txBody>
      </p:sp>
    </p:spTree>
    <p:extLst>
      <p:ext uri="{BB962C8B-B14F-4D97-AF65-F5344CB8AC3E}">
        <p14:creationId xmlns:p14="http://schemas.microsoft.com/office/powerpoint/2010/main" val="363157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17</a:t>
            </a:fld>
            <a:endParaRPr lang="en-GB"/>
          </a:p>
        </p:txBody>
      </p:sp>
    </p:spTree>
    <p:extLst>
      <p:ext uri="{BB962C8B-B14F-4D97-AF65-F5344CB8AC3E}">
        <p14:creationId xmlns:p14="http://schemas.microsoft.com/office/powerpoint/2010/main" val="3026595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18</a:t>
            </a:fld>
            <a:endParaRPr lang="en-GB"/>
          </a:p>
        </p:txBody>
      </p:sp>
    </p:spTree>
    <p:extLst>
      <p:ext uri="{BB962C8B-B14F-4D97-AF65-F5344CB8AC3E}">
        <p14:creationId xmlns:p14="http://schemas.microsoft.com/office/powerpoint/2010/main" val="1449874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19</a:t>
            </a:fld>
            <a:endParaRPr lang="en-GB"/>
          </a:p>
        </p:txBody>
      </p:sp>
    </p:spTree>
    <p:extLst>
      <p:ext uri="{BB962C8B-B14F-4D97-AF65-F5344CB8AC3E}">
        <p14:creationId xmlns:p14="http://schemas.microsoft.com/office/powerpoint/2010/main" val="14093226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rtlCol="0"/>
          <a:lstStyle>
            <a:defPPr>
              <a:defRPr lang="en-GB"/>
            </a:defPPr>
          </a:lstStyle>
          <a:p>
            <a:pPr rtl="0"/>
            <a:endParaRPr lang="en-GB"/>
          </a:p>
        </p:txBody>
      </p:sp>
      <p:sp>
        <p:nvSpPr>
          <p:cNvPr id="4" name="Slide Number Placeholder 3"/>
          <p:cNvSpPr>
            <a:spLocks noGrp="1"/>
          </p:cNvSpPr>
          <p:nvPr>
            <p:ph type="sldNum" sz="quarter" idx="5"/>
          </p:nvPr>
        </p:nvSpPr>
        <p:spPr/>
        <p:txBody>
          <a:bodyPr rtlCol="0"/>
          <a:lstStyle>
            <a:defPPr>
              <a:defRPr lang="en-GB"/>
            </a:defPPr>
          </a:lstStyle>
          <a:p>
            <a:pPr rtl="0"/>
            <a:fld id="{DEF75CB5-5666-5049-9AE0-38EFD385C21E}" type="slidenum">
              <a:rPr lang="en-GB" smtClean="0"/>
              <a:t>20</a:t>
            </a:fld>
            <a:endParaRPr lang="en-GB"/>
          </a:p>
        </p:txBody>
      </p:sp>
    </p:spTree>
    <p:extLst>
      <p:ext uri="{BB962C8B-B14F-4D97-AF65-F5344CB8AC3E}">
        <p14:creationId xmlns:p14="http://schemas.microsoft.com/office/powerpoint/2010/main" val="42249732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rtlCol="0"/>
          <a:lstStyle>
            <a:defPPr>
              <a:defRPr lang="en-GB"/>
            </a:defPPr>
          </a:lstStyle>
          <a:p>
            <a:pPr rtl="0"/>
            <a:endParaRPr lang="en-GB"/>
          </a:p>
        </p:txBody>
      </p:sp>
      <p:sp>
        <p:nvSpPr>
          <p:cNvPr id="4" name="Slide Number Placeholder 3"/>
          <p:cNvSpPr>
            <a:spLocks noGrp="1"/>
          </p:cNvSpPr>
          <p:nvPr>
            <p:ph type="sldNum" sz="quarter" idx="5"/>
          </p:nvPr>
        </p:nvSpPr>
        <p:spPr/>
        <p:txBody>
          <a:bodyPr rtlCol="0"/>
          <a:lstStyle>
            <a:defPPr>
              <a:defRPr lang="en-GB"/>
            </a:defPPr>
          </a:lstStyle>
          <a:p>
            <a:pPr rtl="0"/>
            <a:fld id="{DEF75CB5-5666-5049-9AE0-38EFD385C21E}" type="slidenum">
              <a:rPr lang="en-GB" smtClean="0"/>
              <a:t>21</a:t>
            </a:fld>
            <a:endParaRPr lang="en-GB"/>
          </a:p>
        </p:txBody>
      </p:sp>
    </p:spTree>
    <p:extLst>
      <p:ext uri="{BB962C8B-B14F-4D97-AF65-F5344CB8AC3E}">
        <p14:creationId xmlns:p14="http://schemas.microsoft.com/office/powerpoint/2010/main" val="9989325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22</a:t>
            </a:fld>
            <a:endParaRPr lang="en-GB"/>
          </a:p>
        </p:txBody>
      </p:sp>
    </p:spTree>
    <p:extLst>
      <p:ext uri="{BB962C8B-B14F-4D97-AF65-F5344CB8AC3E}">
        <p14:creationId xmlns:p14="http://schemas.microsoft.com/office/powerpoint/2010/main" val="3512263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3</a:t>
            </a:fld>
            <a:endParaRPr lang="en-GB"/>
          </a:p>
        </p:txBody>
      </p:sp>
    </p:spTree>
    <p:extLst>
      <p:ext uri="{BB962C8B-B14F-4D97-AF65-F5344CB8AC3E}">
        <p14:creationId xmlns:p14="http://schemas.microsoft.com/office/powerpoint/2010/main" val="2476059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4</a:t>
            </a:fld>
            <a:endParaRPr lang="en-GB"/>
          </a:p>
        </p:txBody>
      </p:sp>
    </p:spTree>
    <p:extLst>
      <p:ext uri="{BB962C8B-B14F-4D97-AF65-F5344CB8AC3E}">
        <p14:creationId xmlns:p14="http://schemas.microsoft.com/office/powerpoint/2010/main" val="2913805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rtlCol="0"/>
          <a:lstStyle>
            <a:defPPr>
              <a:defRPr lang="en-GB"/>
            </a:defPPr>
          </a:lstStyle>
          <a:p>
            <a:pPr rtl="0"/>
            <a:endParaRPr lang="en-GB"/>
          </a:p>
        </p:txBody>
      </p:sp>
      <p:sp>
        <p:nvSpPr>
          <p:cNvPr id="4" name="Slide Number Placeholder 3"/>
          <p:cNvSpPr>
            <a:spLocks noGrp="1"/>
          </p:cNvSpPr>
          <p:nvPr>
            <p:ph type="sldNum" sz="quarter" idx="5"/>
          </p:nvPr>
        </p:nvSpPr>
        <p:spPr/>
        <p:txBody>
          <a:bodyPr rtlCol="0"/>
          <a:lstStyle>
            <a:defPPr>
              <a:defRPr lang="en-GB"/>
            </a:defPPr>
          </a:lstStyle>
          <a:p>
            <a:pPr rtl="0"/>
            <a:fld id="{DEF75CB5-5666-5049-9AE0-38EFD385C21E}" type="slidenum">
              <a:rPr lang="en-GB" smtClean="0"/>
              <a:t>6</a:t>
            </a:fld>
            <a:endParaRPr lang="en-GB"/>
          </a:p>
        </p:txBody>
      </p:sp>
    </p:spTree>
    <p:extLst>
      <p:ext uri="{BB962C8B-B14F-4D97-AF65-F5344CB8AC3E}">
        <p14:creationId xmlns:p14="http://schemas.microsoft.com/office/powerpoint/2010/main" val="3177418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7</a:t>
            </a:fld>
            <a:endParaRPr lang="en-GB"/>
          </a:p>
        </p:txBody>
      </p:sp>
    </p:spTree>
    <p:extLst>
      <p:ext uri="{BB962C8B-B14F-4D97-AF65-F5344CB8AC3E}">
        <p14:creationId xmlns:p14="http://schemas.microsoft.com/office/powerpoint/2010/main" val="485871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8</a:t>
            </a:fld>
            <a:endParaRPr lang="en-GB"/>
          </a:p>
        </p:txBody>
      </p:sp>
    </p:spTree>
    <p:extLst>
      <p:ext uri="{BB962C8B-B14F-4D97-AF65-F5344CB8AC3E}">
        <p14:creationId xmlns:p14="http://schemas.microsoft.com/office/powerpoint/2010/main" val="38327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9</a:t>
            </a:fld>
            <a:endParaRPr lang="en-GB"/>
          </a:p>
        </p:txBody>
      </p:sp>
    </p:spTree>
    <p:extLst>
      <p:ext uri="{BB962C8B-B14F-4D97-AF65-F5344CB8AC3E}">
        <p14:creationId xmlns:p14="http://schemas.microsoft.com/office/powerpoint/2010/main" val="684965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10</a:t>
            </a:fld>
            <a:endParaRPr lang="en-GB"/>
          </a:p>
        </p:txBody>
      </p:sp>
    </p:spTree>
    <p:extLst>
      <p:ext uri="{BB962C8B-B14F-4D97-AF65-F5344CB8AC3E}">
        <p14:creationId xmlns:p14="http://schemas.microsoft.com/office/powerpoint/2010/main" val="3398752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EF75CB5-5666-5049-9AE0-38EFD385C21E}" type="slidenum">
              <a:rPr lang="en-GB" smtClean="0"/>
              <a:t>12</a:t>
            </a:fld>
            <a:endParaRPr lang="en-GB"/>
          </a:p>
        </p:txBody>
      </p:sp>
    </p:spTree>
    <p:extLst>
      <p:ext uri="{BB962C8B-B14F-4D97-AF65-F5344CB8AC3E}">
        <p14:creationId xmlns:p14="http://schemas.microsoft.com/office/powerpoint/2010/main" val="347394175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ised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1"/>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4" y="38"/>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1" y="2527164"/>
            <a:ext cx="12191998" cy="1323440"/>
          </a:xfrm>
        </p:spPr>
        <p:txBody>
          <a:bodyPr rtlCol="0">
            <a:noAutofit/>
          </a:bodyPr>
          <a:lstStyle>
            <a:lvl1pPr algn="ctr">
              <a:defRPr lang="en-GB" sz="6000" kern="1200" spc="2200" baseline="0">
                <a:solidFill>
                  <a:schemeClr val="accent5"/>
                </a:solidFill>
              </a:defRPr>
            </a:lvl1pPr>
          </a:lstStyle>
          <a:p>
            <a:pPr rtl="0"/>
            <a:r>
              <a:rPr lang="en-GB"/>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4" y="3558868"/>
            <a:ext cx="12191996" cy="781119"/>
          </a:xfrm>
        </p:spPr>
        <p:txBody>
          <a:bodyPr rtlCol="0">
            <a:noAutofit/>
          </a:bodyPr>
          <a:lstStyle>
            <a:lvl1pPr marL="0" indent="0" algn="ctr">
              <a:buNone/>
              <a:defRPr lang="en-GB"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lang="en-GB" sz="2000"/>
            </a:lvl2pPr>
            <a:lvl3pPr marL="914400" indent="0" algn="ctr">
              <a:buNone/>
              <a:defRPr lang="en-GB" sz="1800"/>
            </a:lvl3pPr>
            <a:lvl4pPr marL="1371600" indent="0" algn="ctr">
              <a:buNone/>
              <a:defRPr lang="en-GB" sz="1600"/>
            </a:lvl4pPr>
            <a:lvl5pPr marL="1828800" indent="0" algn="ctr">
              <a:buNone/>
              <a:defRPr lang="en-GB" sz="1600"/>
            </a:lvl5pPr>
            <a:lvl6pPr marL="2286000" indent="0" algn="ctr">
              <a:buNone/>
              <a:defRPr lang="en-GB" sz="1600"/>
            </a:lvl6pPr>
            <a:lvl7pPr marL="2743200" indent="0" algn="ctr">
              <a:buNone/>
              <a:defRPr lang="en-GB" sz="1600"/>
            </a:lvl7pPr>
            <a:lvl8pPr marL="3200400" indent="0" algn="ctr">
              <a:buNone/>
              <a:defRPr lang="en-GB" sz="1600"/>
            </a:lvl8pPr>
            <a:lvl9pPr marL="3657600" indent="0" algn="ctr">
              <a:buNone/>
              <a:defRPr lang="en-GB" sz="1600"/>
            </a:lvl9pPr>
          </a:lstStyle>
          <a:p>
            <a:pPr rtl="0"/>
            <a:r>
              <a:rPr lang="en-GB"/>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rtlCol="0" anchor="ctr" anchorCtr="0">
            <a:noAutofit/>
          </a:bodyPr>
          <a:lstStyle>
            <a:lvl1pPr marL="0" indent="0" algn="ctr">
              <a:lnSpc>
                <a:spcPct val="60000"/>
              </a:lnSpc>
              <a:buNone/>
              <a:defRPr lang="en-GB" sz="2000" b="0" i="0" spc="300">
                <a:solidFill>
                  <a:schemeClr val="bg1"/>
                </a:solidFill>
                <a:latin typeface="+mn-lt"/>
                <a:cs typeface="Arial" panose="020B0604020202020204" pitchFamily="34" charset="0"/>
              </a:defRPr>
            </a:lvl1pPr>
          </a:lstStyle>
          <a:p>
            <a:pPr lvl="0" rtl="0"/>
            <a:r>
              <a:rPr lang="en-GB"/>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49"/>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1"/>
            <a:ext cx="8784041"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sz="1800"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0" y="1052108"/>
            <a:ext cx="6910628" cy="1164882"/>
          </a:xfrm>
        </p:spPr>
        <p:txBody>
          <a:bodyPr rtlCol="0" anchor="b">
            <a:noAutofit/>
          </a:bodyPr>
          <a:lstStyle>
            <a:defPPr>
              <a:defRPr lang="en-GB"/>
            </a:defPPr>
          </a:lstStyle>
          <a:p>
            <a:pPr rtl="0"/>
            <a:r>
              <a:rPr lang="en-GB"/>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8"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sz="1800"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2"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sz="1800"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8"/>
            <a:ext cx="6888665" cy="961087"/>
          </a:xfrm>
        </p:spPr>
        <p:txBody>
          <a:bodyPr rtlCol="0">
            <a:noAutofit/>
          </a:bodyPr>
          <a:lstStyle>
            <a:lvl1pPr>
              <a:lnSpc>
                <a:spcPct val="140000"/>
              </a:lnSpc>
              <a:defRPr lang="en-GB" sz="2000"/>
            </a:lvl1pPr>
          </a:lstStyle>
          <a:p>
            <a:pPr lvl="0" rtl="0"/>
            <a:r>
              <a:rPr lang="en-US"/>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5" y="3617964"/>
            <a:ext cx="6888665" cy="2241805"/>
          </a:xfrm>
        </p:spPr>
        <p:txBody>
          <a:bodyPr rtlCol="0"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lang="en-GB"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lang="en-GB"/>
            </a:pPr>
            <a:r>
              <a:rPr lang="en-GB">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lang="en-GB"/>
            </a:pPr>
            <a:r>
              <a:rPr lang="en-GB">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lang="en-GB"/>
            </a:pPr>
            <a:r>
              <a:rPr lang="en-GB">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lang="en-GB"/>
            </a:pPr>
            <a:endParaRPr lang="en-GB" dirty="0">
              <a:solidFill>
                <a:schemeClr val="bg1"/>
              </a:solidFill>
            </a:endParaRPr>
          </a:p>
          <a:p>
            <a:pPr rtl="0"/>
            <a:endParaRPr lang="en-GB" dirty="0">
              <a:solidFill>
                <a:schemeClr val="bg1"/>
              </a:solidFill>
            </a:endParaRPr>
          </a:p>
          <a:p>
            <a:pPr rtl="0"/>
            <a:endParaRPr lang="en-GB"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5"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6" y="6237288"/>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9"/>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200" y="596691"/>
            <a:ext cx="100585"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sz="1800" dirty="0"/>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9"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sz="1800"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7" y="365125"/>
            <a:ext cx="10515602" cy="1325563"/>
          </a:xfrm>
        </p:spPr>
        <p:txBody>
          <a:bodyPr rtlCol="0">
            <a:noAutofit/>
          </a:bodyPr>
          <a:lstStyle>
            <a:lvl1pPr algn="ctr">
              <a:defRPr lang="en-GB" spc="0"/>
            </a:lvl1pPr>
          </a:lstStyle>
          <a:p>
            <a:pPr rtl="0"/>
            <a:r>
              <a:rPr lang="en-US"/>
              <a:t>Click to edit Master title style</a:t>
            </a:r>
            <a:endParaRPr lang="en-GB"/>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rtlCol="0" anchor="t">
            <a:noAutofit/>
          </a:bodyPr>
          <a:lstStyle>
            <a:lvl1pPr marL="0" indent="0" algn="ctr">
              <a:lnSpc>
                <a:spcPct val="140000"/>
              </a:lnSpc>
              <a:buFontTx/>
              <a:buNone/>
              <a:defRPr lang="en-GB" sz="1600">
                <a:solidFill>
                  <a:schemeClr val="bg1"/>
                </a:solidFill>
                <a:latin typeface="+mn-lt"/>
                <a:cs typeface="Arial" panose="020B0604020202020204" pitchFamily="34" charset="0"/>
              </a:defRPr>
            </a:lvl1pPr>
          </a:lstStyle>
          <a:p>
            <a:pPr rtl="0"/>
            <a:r>
              <a:rPr lang="en-GB">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6"/>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6"/>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9" y="3360803"/>
            <a:ext cx="2522391" cy="1721355"/>
          </a:xfrm>
        </p:spPr>
        <p:txBody>
          <a:bodyPr rtlCol="0" anchor="ctr">
            <a:noAutofit/>
          </a:bodyPr>
          <a:lstStyle>
            <a:lvl1pPr algn="ctr">
              <a:defRPr lang="en-GB" sz="2000"/>
            </a:lvl1pPr>
          </a:lstStyle>
          <a:p>
            <a:pPr lvl="0" rtl="0"/>
            <a:r>
              <a:rPr lang="en-US"/>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2" y="3358083"/>
            <a:ext cx="2587138" cy="1721355"/>
          </a:xfrm>
        </p:spPr>
        <p:txBody>
          <a:bodyPr rtlCol="0" anchor="ctr">
            <a:noAutofit/>
          </a:bodyPr>
          <a:lstStyle>
            <a:lvl1pPr algn="ctr">
              <a:defRPr lang="en-GB" sz="2000"/>
            </a:lvl1pPr>
          </a:lstStyle>
          <a:p>
            <a:pPr lvl="0" rtl="0"/>
            <a:r>
              <a:rPr lang="en-US"/>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2" y="3360803"/>
            <a:ext cx="2587138" cy="1721355"/>
          </a:xfrm>
        </p:spPr>
        <p:txBody>
          <a:bodyPr rtlCol="0" anchor="ctr">
            <a:noAutofit/>
          </a:bodyPr>
          <a:lstStyle>
            <a:lvl1pPr algn="ctr">
              <a:defRPr lang="en-GB" sz="2000"/>
            </a:lvl1pPr>
          </a:lstStyle>
          <a:p>
            <a:pPr lvl="0" rtl="0"/>
            <a:r>
              <a:rPr lang="en-US"/>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6" y="6237288"/>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9"/>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2" y="393119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sz="1800"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6"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sz="1800"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300"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sz="1800" dirty="0"/>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5"/>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sz="1800"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1" y="365125"/>
            <a:ext cx="10515602" cy="1325563"/>
          </a:xfrm>
        </p:spPr>
        <p:txBody>
          <a:bodyPr rtlCol="0">
            <a:noAutofit/>
          </a:bodyPr>
          <a:lstStyle>
            <a:lvl1pPr algn="ctr">
              <a:defRPr lang="en-GB" spc="0"/>
            </a:lvl1pPr>
          </a:lstStyle>
          <a:p>
            <a:pPr rtl="0"/>
            <a:r>
              <a:rPr lang="en-US"/>
              <a:t>Click to edit Master title style</a:t>
            </a:r>
            <a:endParaRPr lang="en-GB"/>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40" y="2714456"/>
            <a:ext cx="3953595" cy="509671"/>
          </a:xfrm>
        </p:spPr>
        <p:txBody>
          <a:bodyPr rtlCol="0" anchor="ctr">
            <a:noAutofit/>
          </a:bodyPr>
          <a:lstStyle>
            <a:lvl1pPr>
              <a:defRPr lang="en-GB" sz="2000" spc="300"/>
            </a:lvl1pPr>
          </a:lstStyle>
          <a:p>
            <a:pPr lvl="0" rtl="0"/>
            <a:r>
              <a:rPr lang="en-GB"/>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rtlCol="0" anchor="ctr">
            <a:noAutofit/>
          </a:bodyPr>
          <a:lstStyle>
            <a:lvl1pPr>
              <a:defRPr lang="en-GB" sz="2000" spc="300"/>
            </a:lvl1pPr>
          </a:lstStyle>
          <a:p>
            <a:pPr lvl="0" rtl="0"/>
            <a:r>
              <a:rPr lang="en-GB"/>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2" y="3448050"/>
            <a:ext cx="3911982" cy="2307568"/>
          </a:xfrm>
        </p:spPr>
        <p:txBody>
          <a:bodyPr rtlCol="0"/>
          <a:lstStyle>
            <a:lvl1pPr marL="283464" indent="-283464">
              <a:buClr>
                <a:schemeClr val="accent6"/>
              </a:buClr>
              <a:buFont typeface="Arial" panose="020B0604020202020204" pitchFamily="34" charset="0"/>
              <a:buChar char="•"/>
              <a:defRPr lang="en-GB" sz="1600" spc="200" baseline="0">
                <a:solidFill>
                  <a:schemeClr val="bg1"/>
                </a:solidFill>
                <a:latin typeface="+mn-lt"/>
              </a:defRPr>
            </a:lvl1pPr>
            <a:lvl2pPr marL="566928" indent="-283464">
              <a:defRPr lang="en-GB" sz="1600"/>
            </a:lvl2pPr>
            <a:lvl3pPr marL="859536" indent="-283464">
              <a:defRPr lang="en-GB" sz="1600"/>
            </a:lvl3pPr>
            <a:lvl4pPr marL="1152144">
              <a:defRPr lang="en-GB" sz="1600"/>
            </a:lvl4pPr>
          </a:lstStyle>
          <a:p>
            <a:pPr lvl="0" rtl="0"/>
            <a:r>
              <a:rPr lang="en-US"/>
              <a:t>Click to edit Master text styles</a:t>
            </a:r>
          </a:p>
          <a:p>
            <a:pPr lvl="1" rtl="0"/>
            <a:r>
              <a:rPr lang="en-US"/>
              <a:t>Second level</a:t>
            </a:r>
          </a:p>
          <a:p>
            <a:pPr lvl="2" rtl="0"/>
            <a:r>
              <a:rPr lang="en-US"/>
              <a:t>Third level</a:t>
            </a:r>
          </a:p>
          <a:p>
            <a:pPr lvl="3" rtl="0"/>
            <a:r>
              <a:rPr lang="en-US"/>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rtlCol="0"/>
          <a:lstStyle>
            <a:lvl1pPr marL="283464" indent="-283464">
              <a:buClr>
                <a:schemeClr val="accent6"/>
              </a:buClr>
              <a:buFont typeface="Arial" panose="020B0604020202020204" pitchFamily="34" charset="0"/>
              <a:buChar char="•"/>
              <a:defRPr lang="en-GB" sz="1600" spc="200" baseline="0">
                <a:solidFill>
                  <a:schemeClr val="bg1"/>
                </a:solidFill>
                <a:latin typeface="+mn-lt"/>
              </a:defRPr>
            </a:lvl1pPr>
            <a:lvl2pPr marL="566928" indent="-283464">
              <a:defRPr lang="en-GB" sz="1600"/>
            </a:lvl2pPr>
            <a:lvl3pPr marL="859536" indent="-283464">
              <a:defRPr lang="en-GB" sz="1600"/>
            </a:lvl3pPr>
            <a:lvl4pPr marL="1152144">
              <a:defRPr lang="en-GB" sz="1600"/>
            </a:lvl4pPr>
          </a:lstStyle>
          <a:p>
            <a:pPr lvl="0" rtl="0"/>
            <a:r>
              <a:rPr lang="en-US"/>
              <a:t>Click to edit Master text styles</a:t>
            </a:r>
          </a:p>
          <a:p>
            <a:pPr lvl="1" rtl="0"/>
            <a:r>
              <a:rPr lang="en-US"/>
              <a:t>Second level</a:t>
            </a:r>
          </a:p>
          <a:p>
            <a:pPr lvl="2" rtl="0"/>
            <a:r>
              <a:rPr lang="en-US"/>
              <a:t>Third level</a:t>
            </a:r>
          </a:p>
          <a:p>
            <a:pPr lvl="3" rtl="0"/>
            <a:r>
              <a:rPr lang="en-US"/>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9"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sz="1800" dirty="0"/>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8"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sz="1800" dirty="0"/>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5"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sz="1800"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6" y="6237288"/>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9"/>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2" y="452150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sz="1800"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sz="1800"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2" y="1683190"/>
            <a:ext cx="10493300" cy="5174811"/>
          </a:xfrm>
          <a:solidFill>
            <a:schemeClr val="bg2"/>
          </a:solidFill>
        </p:spPr>
        <p:txBody>
          <a:bodyPr rtlCol="0">
            <a:noAutofit/>
          </a:bodyPr>
          <a:lstStyle>
            <a:defPPr>
              <a:defRPr lang="en-GB"/>
            </a:def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2" y="365125"/>
            <a:ext cx="10515600" cy="1325563"/>
          </a:xfrm>
        </p:spPr>
        <p:txBody>
          <a:bodyPr rtlCol="0">
            <a:noAutofit/>
          </a:bodyPr>
          <a:lstStyle>
            <a:lvl1pPr algn="ctr">
              <a:defRPr lang="en-GB" spc="0"/>
            </a:lvl1pPr>
          </a:lstStyle>
          <a:p>
            <a:pPr rtl="0"/>
            <a:r>
              <a:rPr lang="en-US"/>
              <a:t>Click to edit Master title style</a:t>
            </a:r>
            <a:endParaRPr lang="en-GB"/>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8"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sz="1800"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5"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sz="1800"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6" y="6237288"/>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9"/>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2" y="519283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sz="1800"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10" y="157188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sz="1800" dirty="0"/>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sz="1800" dirty="0"/>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8"/>
            <a:ext cx="10515602" cy="5171635"/>
          </a:xfrm>
          <a:solidFill>
            <a:schemeClr val="bg2"/>
          </a:solidFill>
        </p:spPr>
        <p:txBody>
          <a:bodyPr rtlCol="0" anchor="ctr">
            <a:noAutofit/>
          </a:bodyPr>
          <a:lstStyle>
            <a:lvl1pPr algn="ctr" rtl="0" fontAlgn="base">
              <a:defRPr lang="en-GB"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GB" b="0" i="0">
                <a:solidFill>
                  <a:srgbClr val="201F1E"/>
                </a:solidFill>
                <a:effectLst/>
                <a:latin typeface="Calibri" panose="020F0502020204030204" pitchFamily="34" charset="0"/>
              </a:rPr>
              <a:t>Click to insert image or graphic here</a:t>
            </a:r>
            <a:endParaRPr lang="en-GB"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2" y="365125"/>
            <a:ext cx="10515600" cy="1325563"/>
          </a:xfrm>
        </p:spPr>
        <p:txBody>
          <a:bodyPr rtlCol="0">
            <a:noAutofit/>
          </a:bodyPr>
          <a:lstStyle>
            <a:lvl1pPr algn="ctr">
              <a:defRPr lang="en-GB" spc="0"/>
            </a:lvl1pPr>
          </a:lstStyle>
          <a:p>
            <a:pPr rtl="0"/>
            <a:r>
              <a:rPr lang="en-US"/>
              <a:t>Click to edit Master title style</a:t>
            </a:r>
            <a:endParaRPr lang="en-GB"/>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8"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sz="1800"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5"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sz="1800"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6" y="6237288"/>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9"/>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5" y="188247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sz="1800"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5" y="2868249"/>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sz="1800" dirty="0"/>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8"/>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sz="1800"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rtlCol="0">
            <a:noAutofit/>
          </a:bodyPr>
          <a:lstStyle>
            <a:lvl1pPr algn="ctr">
              <a:defRPr lang="en-GB" spc="0"/>
            </a:lvl1pPr>
          </a:lstStyle>
          <a:p>
            <a:pPr rtl="0"/>
            <a:r>
              <a:rPr lang="en-US"/>
              <a:t>Click to edit Master title style</a:t>
            </a:r>
            <a:endParaRPr lang="en-GB"/>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1" y="2234612"/>
            <a:ext cx="2743200" cy="2743200"/>
          </a:xfrm>
          <a:solidFill>
            <a:schemeClr val="bg2"/>
          </a:solidFill>
        </p:spPr>
        <p:txBody>
          <a:bodyPr rtlCol="0">
            <a:noAutofit/>
          </a:bodyPr>
          <a:lstStyle>
            <a:lvl1pPr>
              <a:defRPr lang="en-GB" sz="1800"/>
            </a:lvl1pPr>
            <a:lvl2pPr>
              <a:defRPr lang="en-GB" sz="1600"/>
            </a:lvl2pPr>
            <a:lvl3pPr>
              <a:defRPr lang="en-GB" sz="1400"/>
            </a:lvl3pPr>
            <a:lvl4pPr>
              <a:defRPr lang="en-GB" sz="1200"/>
            </a:lvl4pPr>
            <a:lvl5pPr>
              <a:defRPr lang="en-GB"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7" y="1743093"/>
            <a:ext cx="4848110" cy="3833614"/>
          </a:xfrm>
          <a:solidFill>
            <a:schemeClr val="bg2"/>
          </a:solidFill>
        </p:spPr>
        <p:txBody>
          <a:bodyPr rtlCol="0">
            <a:noAutofit/>
          </a:bodyPr>
          <a:lstStyle>
            <a:lvl1pPr>
              <a:defRPr lang="en-GB" sz="1800"/>
            </a:lvl1pPr>
            <a:lvl2pPr>
              <a:defRPr lang="en-GB" sz="1600"/>
            </a:lvl2pPr>
            <a:lvl3pPr>
              <a:defRPr lang="en-GB" sz="1400"/>
            </a:lvl3pPr>
            <a:lvl4pPr>
              <a:defRPr lang="en-GB" sz="1200"/>
            </a:lvl4pPr>
            <a:lvl5pPr>
              <a:defRPr lang="en-GB"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3" y="2234612"/>
            <a:ext cx="2743200" cy="2735210"/>
          </a:xfrm>
          <a:solidFill>
            <a:schemeClr val="bg2"/>
          </a:solidFill>
        </p:spPr>
        <p:txBody>
          <a:bodyPr rtlCol="0">
            <a:noAutofit/>
          </a:bodyPr>
          <a:lstStyle>
            <a:lvl1pPr>
              <a:defRPr lang="en-GB" sz="1800"/>
            </a:lvl1pPr>
            <a:lvl2pPr>
              <a:defRPr lang="en-GB" sz="1600"/>
            </a:lvl2pPr>
            <a:lvl3pPr>
              <a:defRPr lang="en-GB" sz="1400"/>
            </a:lvl3pPr>
            <a:lvl4pPr>
              <a:defRPr lang="en-GB" sz="1200"/>
            </a:lvl4pPr>
            <a:lvl5pPr>
              <a:defRPr lang="en-GB"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2" y="5576708"/>
            <a:ext cx="10515600" cy="613963"/>
          </a:xfrm>
        </p:spPr>
        <p:txBody>
          <a:bodyPr rtlCol="0" anchor="ctr">
            <a:noAutofit/>
          </a:bodyPr>
          <a:lstStyle>
            <a:lvl1pPr marL="0" indent="0" algn="ctr">
              <a:lnSpc>
                <a:spcPct val="100000"/>
              </a:lnSpc>
              <a:buFontTx/>
              <a:buNone/>
              <a:defRPr lang="en-GB" sz="1600">
                <a:solidFill>
                  <a:schemeClr val="bg1"/>
                </a:solidFill>
                <a:latin typeface="Arial Nova" panose="020B0504020202020204" pitchFamily="34" charset="0"/>
              </a:defRPr>
            </a:lvl1pPr>
          </a:lstStyle>
          <a:p>
            <a:pPr rtl="0"/>
            <a:r>
              <a:rPr lang="en-GB">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5"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defPPr>
              <a:defRPr lang="en-GB"/>
            </a:defPPr>
          </a:lstStyle>
          <a:p>
            <a:pPr rtl="0"/>
            <a:endParaRPr lang="en-GB" sz="1800"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8"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sz="1800"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6" y="6237288"/>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9"/>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7" y="519283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sz="1800" dirty="0"/>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sz="1800" dirty="0"/>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2" y="365125"/>
            <a:ext cx="10515600" cy="1325563"/>
          </a:xfrm>
        </p:spPr>
        <p:txBody>
          <a:bodyPr rtlCol="0">
            <a:noAutofit/>
          </a:bodyPr>
          <a:lstStyle>
            <a:lvl1pPr algn="ctr">
              <a:defRPr lang="en-GB" spc="0"/>
            </a:lvl1pPr>
          </a:lstStyle>
          <a:p>
            <a:pPr rtl="0"/>
            <a:r>
              <a:rPr lang="en-US"/>
              <a:t>Click to edit Master title style</a:t>
            </a:r>
            <a:endParaRPr lang="en-GB"/>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4" y="2057400"/>
            <a:ext cx="6430348" cy="3352163"/>
          </a:xfrm>
          <a:solidFill>
            <a:schemeClr val="bg2"/>
          </a:solidFill>
        </p:spPr>
        <p:txBody>
          <a:bodyPr rtlCol="0">
            <a:noAutofit/>
          </a:bodyPr>
          <a:lstStyle>
            <a:lvl1pPr>
              <a:defRPr lang="en-GB" sz="1800"/>
            </a:lvl1pPr>
            <a:lvl2pPr>
              <a:defRPr lang="en-GB" sz="1600"/>
            </a:lvl2pPr>
            <a:lvl3pPr>
              <a:defRPr lang="en-GB" sz="1400"/>
            </a:lvl3pPr>
            <a:lvl4pPr>
              <a:defRPr lang="en-GB" sz="1200"/>
            </a:lvl4pPr>
            <a:lvl5pPr>
              <a:defRPr lang="en-GB"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1" y="2055813"/>
            <a:ext cx="2373314" cy="3353751"/>
          </a:xfrm>
          <a:solidFill>
            <a:schemeClr val="bg2"/>
          </a:solidFill>
        </p:spPr>
        <p:txBody>
          <a:bodyPr rtlCol="0" anchor="ctr">
            <a:noAutofit/>
          </a:bodyPr>
          <a:lstStyle>
            <a:lvl1pPr algn="ctr">
              <a:defRPr lang="en-GB" sz="1800">
                <a:solidFill>
                  <a:schemeClr val="tx1"/>
                </a:solidFill>
              </a:defRPr>
            </a:lvl1pPr>
          </a:lstStyle>
          <a:p>
            <a:pPr rtl="0"/>
            <a:r>
              <a:rPr lang="en-US"/>
              <a:t>Click icon to add picture</a:t>
            </a:r>
            <a:endParaRPr lang="en-GB" dirty="0"/>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8"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sz="1800" dirty="0"/>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2" y="4503806"/>
            <a:ext cx="100585"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sz="1800" dirty="0"/>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6" y="6237288"/>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9"/>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4"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en-GB"/>
            </a:defPPr>
          </a:lstStyle>
          <a:p>
            <a:pPr rtl="0"/>
            <a:endParaRPr lang="en-GB" sz="1800" dirty="0"/>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2" y="519283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sz="1800" dirty="0"/>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49"/>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sz="1800" dirty="0"/>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4"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GB"/>
            </a:defPPr>
          </a:lstStyle>
          <a:p>
            <a:pPr algn="ctr" rtl="0"/>
            <a:endParaRPr lang="en-GB" sz="1800"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2" y="1562944"/>
            <a:ext cx="3767257" cy="1358678"/>
          </a:xfrm>
        </p:spPr>
        <p:txBody>
          <a:bodyPr rtlCol="0" anchor="b">
            <a:noAutofit/>
          </a:bodyPr>
          <a:lstStyle>
            <a:defPPr>
              <a:defRPr lang="en-GB"/>
            </a:defPPr>
          </a:lstStyle>
          <a:p>
            <a:pPr rtl="0"/>
            <a:r>
              <a:rPr lang="en-GB"/>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2" y="3426704"/>
            <a:ext cx="3767257" cy="2616883"/>
          </a:xfrm>
        </p:spPr>
        <p:txBody>
          <a:bodyPr rtlCol="0">
            <a:noAutofit/>
          </a:bodyPr>
          <a:lstStyle>
            <a:lvl1pPr>
              <a:lnSpc>
                <a:spcPct val="100000"/>
              </a:lnSpc>
              <a:defRPr lang="en-GB" sz="1600">
                <a:solidFill>
                  <a:schemeClr val="bg1"/>
                </a:solidFill>
                <a:latin typeface="+mn-lt"/>
              </a:defRPr>
            </a:lvl1pPr>
          </a:lstStyle>
          <a:p>
            <a:pPr lvl="0" rtl="0"/>
            <a:r>
              <a:rPr lang="en-US"/>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6" y="6237288"/>
            <a:ext cx="4114800" cy="365125"/>
          </a:xfrm>
        </p:spPr>
        <p:txBody>
          <a:bodyPr rtlCol="0">
            <a:noAutofit/>
          </a:bodyPr>
          <a:lstStyle>
            <a:lvl1pPr algn="l">
              <a:defRPr lang="en-GB" sz="1200" spc="0">
                <a:solidFill>
                  <a:schemeClr val="bg1"/>
                </a:solidFill>
              </a:defRPr>
            </a:lvl1pPr>
          </a:lstStyle>
          <a:p>
            <a:pPr rtl="0"/>
            <a:r>
              <a:rPr lang="en-GB"/>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9"/>
            <a:ext cx="2743200" cy="365125"/>
          </a:xfrm>
        </p:spPr>
        <p:txBody>
          <a:bodyPr rtlCol="0">
            <a:noAutofit/>
          </a:bodyPr>
          <a:lstStyle>
            <a:lvl1pPr>
              <a:defRPr lang="en-GB" sz="1200">
                <a:solidFill>
                  <a:schemeClr val="bg1"/>
                </a:solidFill>
              </a:defRPr>
            </a:lvl1pPr>
          </a:lstStyle>
          <a:p>
            <a:pPr rtl="0"/>
            <a:fld id="{FE024F78-56A6-7740-B68D-8D4D026EDF3F}" type="slidenum">
              <a:rPr lang="en-GB" smtClean="0"/>
              <a:pPr/>
              <a:t>‹#›</a:t>
            </a:fld>
            <a:endParaRPr lang="en-GB" dirty="0"/>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9" y="1963497"/>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en-GB"/>
            </a:defPPr>
          </a:lstStyle>
          <a:p>
            <a:pPr rtl="0"/>
            <a:endParaRPr lang="en-GB" sz="1800" dirty="0"/>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2" y="365125"/>
            <a:ext cx="10515600" cy="1325563"/>
          </a:xfrm>
          <a:prstGeom prst="rect">
            <a:avLst/>
          </a:prstGeom>
        </p:spPr>
        <p:txBody>
          <a:bodyPr vert="horz" lIns="91440" tIns="45720" rIns="91440" bIns="45720" rtlCol="0" anchor="ctr">
            <a:noAutofit/>
          </a:bodyPr>
          <a:lstStyle>
            <a:defPPr>
              <a:defRPr lang="en-GB"/>
            </a:defPPr>
          </a:lstStyle>
          <a:p>
            <a:pPr rtl="0"/>
            <a:r>
              <a:rPr lang="en-US"/>
              <a:t>Click to edit Master title style</a:t>
            </a:r>
            <a:endParaRPr lang="en-GB"/>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2" y="1825625"/>
            <a:ext cx="10515600" cy="4351338"/>
          </a:xfrm>
          <a:prstGeom prst="rect">
            <a:avLst/>
          </a:prstGeom>
        </p:spPr>
        <p:txBody>
          <a:bodyPr vert="horz" lIns="91440" tIns="45720" rIns="91440" bIns="45720" rtlCol="0">
            <a:noAutofit/>
          </a:bodyPr>
          <a:lstStyle>
            <a:defPPr>
              <a:defRPr lang="en-GB"/>
            </a:def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noAutofit/>
          </a:bodyPr>
          <a:lstStyle>
            <a:lvl1pPr algn="l">
              <a:defRPr lang="en-GB" sz="1200">
                <a:solidFill>
                  <a:schemeClr val="bg1"/>
                </a:solidFill>
                <a:latin typeface="+mj-lt"/>
                <a:cs typeface="Biome" panose="020B0503030204020804" pitchFamily="34" charset="0"/>
              </a:defRPr>
            </a:lvl1pPr>
          </a:lstStyle>
          <a:p>
            <a:pPr rtl="0"/>
            <a:endParaRPr lang="en-GB"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2" y="6356351"/>
            <a:ext cx="4114800" cy="365125"/>
          </a:xfrm>
          <a:prstGeom prst="rect">
            <a:avLst/>
          </a:prstGeom>
        </p:spPr>
        <p:txBody>
          <a:bodyPr vert="horz" lIns="91440" tIns="45720" rIns="91440" bIns="45720" rtlCol="0" anchor="ctr">
            <a:noAutofit/>
          </a:bodyPr>
          <a:lstStyle>
            <a:lvl1pPr algn="ctr">
              <a:defRPr lang="en-GB" sz="1200">
                <a:solidFill>
                  <a:schemeClr val="bg1"/>
                </a:solidFill>
                <a:latin typeface="+mj-lt"/>
                <a:cs typeface="Biome" panose="020B0503030204020804" pitchFamily="34" charset="0"/>
              </a:defRPr>
            </a:lvl1pPr>
          </a:lstStyle>
          <a:p>
            <a:pPr rtl="0"/>
            <a:r>
              <a:rPr lang="en-GB"/>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1" y="6356351"/>
            <a:ext cx="2743200" cy="365125"/>
          </a:xfrm>
          <a:prstGeom prst="rect">
            <a:avLst/>
          </a:prstGeom>
        </p:spPr>
        <p:txBody>
          <a:bodyPr vert="horz" lIns="91440" tIns="45720" rIns="91440" bIns="45720" rtlCol="0" anchor="ctr">
            <a:noAutofit/>
          </a:bodyPr>
          <a:lstStyle>
            <a:lvl1pPr algn="r">
              <a:defRPr lang="en-GB" sz="1200">
                <a:solidFill>
                  <a:schemeClr val="bg1"/>
                </a:solidFill>
                <a:latin typeface="+mj-lt"/>
                <a:cs typeface="Biome" panose="020B0503030204020804" pitchFamily="34" charset="0"/>
              </a:defRPr>
            </a:lvl1pPr>
          </a:lstStyle>
          <a:p>
            <a:pPr rtl="0"/>
            <a:fld id="{FE024F78-56A6-7740-B68D-8D4D026EDF3F}" type="slidenum">
              <a:rPr lang="en-GB" smtClean="0"/>
              <a:pPr/>
              <a:t>‹#›</a:t>
            </a:fld>
            <a:endParaRPr lang="en-GB"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lang="en-GB"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lang="en-GB"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p:bodyStyle>
    <p:otherStyle>
      <a:defPPr>
        <a:defRPr lang="en-GB"/>
      </a:defPPr>
      <a:lvl1pPr marL="0" algn="l" defTabSz="914400" rtl="0" eaLnBrk="1" latinLnBrk="0" hangingPunct="1">
        <a:defRPr lang="en-GB" sz="1800" kern="1200">
          <a:solidFill>
            <a:schemeClr val="tx1"/>
          </a:solidFill>
          <a:latin typeface="+mn-lt"/>
          <a:ea typeface="+mn-ea"/>
          <a:cs typeface="+mn-cs"/>
        </a:defRPr>
      </a:lvl1pPr>
      <a:lvl2pPr marL="457200" algn="l" defTabSz="914400" rtl="0" eaLnBrk="1" latinLnBrk="0" hangingPunct="1">
        <a:defRPr lang="en-GB" sz="1800" kern="1200">
          <a:solidFill>
            <a:schemeClr val="tx1"/>
          </a:solidFill>
          <a:latin typeface="+mn-lt"/>
          <a:ea typeface="+mn-ea"/>
          <a:cs typeface="+mn-cs"/>
        </a:defRPr>
      </a:lvl2pPr>
      <a:lvl3pPr marL="914400" algn="l" defTabSz="914400" rtl="0" eaLnBrk="1" latinLnBrk="0" hangingPunct="1">
        <a:defRPr lang="en-GB" sz="1800" kern="1200">
          <a:solidFill>
            <a:schemeClr val="tx1"/>
          </a:solidFill>
          <a:latin typeface="+mn-lt"/>
          <a:ea typeface="+mn-ea"/>
          <a:cs typeface="+mn-cs"/>
        </a:defRPr>
      </a:lvl3pPr>
      <a:lvl4pPr marL="1371600" algn="l" defTabSz="914400" rtl="0" eaLnBrk="1" latinLnBrk="0" hangingPunct="1">
        <a:defRPr lang="en-GB" sz="1800" kern="1200">
          <a:solidFill>
            <a:schemeClr val="tx1"/>
          </a:solidFill>
          <a:latin typeface="+mn-lt"/>
          <a:ea typeface="+mn-ea"/>
          <a:cs typeface="+mn-cs"/>
        </a:defRPr>
      </a:lvl4pPr>
      <a:lvl5pPr marL="1828800" algn="l" defTabSz="914400" rtl="0" eaLnBrk="1" latinLnBrk="0" hangingPunct="1">
        <a:defRPr lang="en-GB" sz="1800" kern="1200">
          <a:solidFill>
            <a:schemeClr val="tx1"/>
          </a:solidFill>
          <a:latin typeface="+mn-lt"/>
          <a:ea typeface="+mn-ea"/>
          <a:cs typeface="+mn-cs"/>
        </a:defRPr>
      </a:lvl5pPr>
      <a:lvl6pPr marL="2286000" algn="l" defTabSz="914400" rtl="0" eaLnBrk="1" latinLnBrk="0" hangingPunct="1">
        <a:defRPr lang="en-GB" sz="1800" kern="1200">
          <a:solidFill>
            <a:schemeClr val="tx1"/>
          </a:solidFill>
          <a:latin typeface="+mn-lt"/>
          <a:ea typeface="+mn-ea"/>
          <a:cs typeface="+mn-cs"/>
        </a:defRPr>
      </a:lvl6pPr>
      <a:lvl7pPr marL="2743200" algn="l" defTabSz="914400" rtl="0" eaLnBrk="1" latinLnBrk="0" hangingPunct="1">
        <a:defRPr lang="en-GB" sz="1800" kern="1200">
          <a:solidFill>
            <a:schemeClr val="tx1"/>
          </a:solidFill>
          <a:latin typeface="+mn-lt"/>
          <a:ea typeface="+mn-ea"/>
          <a:cs typeface="+mn-cs"/>
        </a:defRPr>
      </a:lvl7pPr>
      <a:lvl8pPr marL="3200400" algn="l" defTabSz="914400" rtl="0" eaLnBrk="1" latinLnBrk="0" hangingPunct="1">
        <a:defRPr lang="en-GB" sz="1800" kern="1200">
          <a:solidFill>
            <a:schemeClr val="tx1"/>
          </a:solidFill>
          <a:latin typeface="+mn-lt"/>
          <a:ea typeface="+mn-ea"/>
          <a:cs typeface="+mn-cs"/>
        </a:defRPr>
      </a:lvl8pPr>
      <a:lvl9pPr marL="3657600" algn="l" defTabSz="914400" rtl="0" eaLnBrk="1" latinLnBrk="0" hangingPunct="1">
        <a:defRPr lang="en-GB"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chart" Target="../charts/chart5.xml"/><Relationship Id="rId4" Type="http://schemas.openxmlformats.org/officeDocument/2006/relationships/chart" Target="../charts/char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hyperlink" Target="https://docs.openweather.co.uk/" TargetMode="External"/><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8.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7CE52A4-9E33-26A3-B1BA-10F405254E45}"/>
              </a:ext>
            </a:extLst>
          </p:cNvPr>
          <p:cNvSpPr>
            <a:spLocks noGrp="1"/>
          </p:cNvSpPr>
          <p:nvPr>
            <p:ph type="ftr" sz="quarter" idx="11"/>
          </p:nvPr>
        </p:nvSpPr>
        <p:spPr/>
        <p:txBody>
          <a:bodyPr/>
          <a:lstStyle/>
          <a:p>
            <a:pPr rtl="0"/>
            <a:r>
              <a:rPr lang="en-GB"/>
              <a:t>Scientific findings</a:t>
            </a:r>
          </a:p>
        </p:txBody>
      </p:sp>
      <p:sp>
        <p:nvSpPr>
          <p:cNvPr id="6" name="Slide Number Placeholder 5">
            <a:extLst>
              <a:ext uri="{FF2B5EF4-FFF2-40B4-BE49-F238E27FC236}">
                <a16:creationId xmlns:a16="http://schemas.microsoft.com/office/drawing/2014/main" id="{4AFF32FD-7806-8A7E-CB23-C5F6A96A7540}"/>
              </a:ext>
            </a:extLst>
          </p:cNvPr>
          <p:cNvSpPr>
            <a:spLocks noGrp="1"/>
          </p:cNvSpPr>
          <p:nvPr>
            <p:ph type="sldNum" sz="quarter" idx="12"/>
          </p:nvPr>
        </p:nvSpPr>
        <p:spPr/>
        <p:txBody>
          <a:bodyPr/>
          <a:lstStyle/>
          <a:p>
            <a:pPr rtl="0"/>
            <a:fld id="{FE024F78-56A6-7740-B68D-8D4D026EDF3F}" type="slidenum">
              <a:rPr lang="en-GB" smtClean="0"/>
              <a:pPr rtl="0"/>
              <a:t>1</a:t>
            </a:fld>
            <a:endParaRPr lang="en-GB" dirty="0"/>
          </a:p>
        </p:txBody>
      </p:sp>
      <p:graphicFrame>
        <p:nvGraphicFramePr>
          <p:cNvPr id="7" name="Table 6">
            <a:extLst>
              <a:ext uri="{FF2B5EF4-FFF2-40B4-BE49-F238E27FC236}">
                <a16:creationId xmlns:a16="http://schemas.microsoft.com/office/drawing/2014/main" id="{55C54A93-039A-5917-8FFF-2F08DF8C14A7}"/>
              </a:ext>
            </a:extLst>
          </p:cNvPr>
          <p:cNvGraphicFramePr>
            <a:graphicFrameLocks noGrp="1"/>
          </p:cNvGraphicFramePr>
          <p:nvPr>
            <p:extLst>
              <p:ext uri="{D42A27DB-BD31-4B8C-83A1-F6EECF244321}">
                <p14:modId xmlns:p14="http://schemas.microsoft.com/office/powerpoint/2010/main" val="1122720655"/>
              </p:ext>
            </p:extLst>
          </p:nvPr>
        </p:nvGraphicFramePr>
        <p:xfrm>
          <a:off x="3051030" y="255587"/>
          <a:ext cx="7701094" cy="6076555"/>
        </p:xfrm>
        <a:graphic>
          <a:graphicData uri="http://schemas.openxmlformats.org/drawingml/2006/table">
            <a:tbl>
              <a:tblPr firstRow="1" firstCol="1" lastRow="1" lastCol="1" bandRow="1" bandCol="1">
                <a:tableStyleId>{5C22544A-7EE6-4342-B048-85BDC9FD1C3A}</a:tableStyleId>
              </a:tblPr>
              <a:tblGrid>
                <a:gridCol w="3185306">
                  <a:extLst>
                    <a:ext uri="{9D8B030D-6E8A-4147-A177-3AD203B41FA5}">
                      <a16:colId xmlns:a16="http://schemas.microsoft.com/office/drawing/2014/main" val="1399163542"/>
                    </a:ext>
                  </a:extLst>
                </a:gridCol>
                <a:gridCol w="4515788">
                  <a:extLst>
                    <a:ext uri="{9D8B030D-6E8A-4147-A177-3AD203B41FA5}">
                      <a16:colId xmlns:a16="http://schemas.microsoft.com/office/drawing/2014/main" val="3847349437"/>
                    </a:ext>
                  </a:extLst>
                </a:gridCol>
              </a:tblGrid>
              <a:tr h="320084">
                <a:tc>
                  <a:txBody>
                    <a:bodyPr/>
                    <a:lstStyle/>
                    <a:p>
                      <a:pPr marL="67945">
                        <a:spcBef>
                          <a:spcPts val="605"/>
                        </a:spcBef>
                        <a:spcAft>
                          <a:spcPts val="0"/>
                        </a:spcAft>
                      </a:pPr>
                      <a:r>
                        <a:rPr lang="en-US" sz="700" dirty="0">
                          <a:solidFill>
                            <a:schemeClr val="tx1"/>
                          </a:solidFill>
                          <a:effectLst/>
                        </a:rPr>
                        <a:t>Programme</a:t>
                      </a:r>
                      <a:endParaRPr lang="en-GB" sz="700" dirty="0">
                        <a:solidFill>
                          <a:schemeClr val="tx1"/>
                        </a:solidFill>
                        <a:effectLst/>
                        <a:latin typeface="Carlito"/>
                        <a:ea typeface="Carlito"/>
                        <a:cs typeface="Carlito"/>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67945">
                        <a:spcBef>
                          <a:spcPts val="605"/>
                        </a:spcBef>
                        <a:spcAft>
                          <a:spcPts val="0"/>
                        </a:spcAft>
                      </a:pPr>
                      <a:r>
                        <a:rPr lang="en-US" sz="700" b="0" dirty="0">
                          <a:solidFill>
                            <a:schemeClr val="tx1"/>
                          </a:solidFill>
                          <a:effectLst/>
                        </a:rPr>
                        <a:t>BSc (Hons) Data Scientist</a:t>
                      </a:r>
                      <a:endParaRPr lang="en-GB" sz="700" b="0" dirty="0">
                        <a:solidFill>
                          <a:schemeClr val="tx1"/>
                        </a:solidFill>
                        <a:effectLst/>
                        <a:latin typeface="Carlito"/>
                        <a:ea typeface="Carlito"/>
                        <a:cs typeface="Carlito"/>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61546756"/>
                  </a:ext>
                </a:extLst>
              </a:tr>
              <a:tr h="320084">
                <a:tc>
                  <a:txBody>
                    <a:bodyPr/>
                    <a:lstStyle/>
                    <a:p>
                      <a:pPr marL="67945">
                        <a:spcBef>
                          <a:spcPts val="605"/>
                        </a:spcBef>
                        <a:spcAft>
                          <a:spcPts val="0"/>
                        </a:spcAft>
                      </a:pPr>
                      <a:r>
                        <a:rPr lang="en-US" sz="700" dirty="0">
                          <a:solidFill>
                            <a:schemeClr val="tx1"/>
                          </a:solidFill>
                          <a:effectLst/>
                        </a:rPr>
                        <a:t>Module name</a:t>
                      </a:r>
                      <a:endParaRPr lang="en-GB" sz="700" dirty="0">
                        <a:solidFill>
                          <a:schemeClr val="tx1"/>
                        </a:solidFill>
                        <a:effectLst/>
                        <a:latin typeface="Carlito"/>
                        <a:ea typeface="Carlito"/>
                        <a:cs typeface="Carlito"/>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67945">
                        <a:spcBef>
                          <a:spcPts val="605"/>
                        </a:spcBef>
                        <a:spcAft>
                          <a:spcPts val="0"/>
                        </a:spcAft>
                      </a:pPr>
                      <a:r>
                        <a:rPr lang="en-US" sz="700" b="0" dirty="0">
                          <a:solidFill>
                            <a:schemeClr val="tx1"/>
                          </a:solidFill>
                          <a:effectLst/>
                        </a:rPr>
                        <a:t>Data Analytics</a:t>
                      </a:r>
                      <a:endParaRPr lang="en-GB" sz="700" b="0" dirty="0">
                        <a:solidFill>
                          <a:schemeClr val="tx1"/>
                        </a:solidFill>
                        <a:effectLst/>
                        <a:latin typeface="Carlito"/>
                        <a:ea typeface="Carlito"/>
                        <a:cs typeface="Carlito"/>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71798285"/>
                  </a:ext>
                </a:extLst>
              </a:tr>
              <a:tr h="320084">
                <a:tc>
                  <a:txBody>
                    <a:bodyPr/>
                    <a:lstStyle/>
                    <a:p>
                      <a:pPr marL="67945">
                        <a:spcBef>
                          <a:spcPts val="605"/>
                        </a:spcBef>
                        <a:spcAft>
                          <a:spcPts val="0"/>
                        </a:spcAft>
                      </a:pPr>
                      <a:r>
                        <a:rPr lang="en-US" sz="700" dirty="0">
                          <a:solidFill>
                            <a:schemeClr val="tx1"/>
                          </a:solidFill>
                          <a:effectLst/>
                        </a:rPr>
                        <a:t>Schedule Term</a:t>
                      </a:r>
                      <a:endParaRPr lang="en-GB" sz="700" dirty="0">
                        <a:solidFill>
                          <a:schemeClr val="tx1"/>
                        </a:solidFill>
                        <a:effectLst/>
                        <a:latin typeface="Carlito"/>
                        <a:ea typeface="Carlito"/>
                        <a:cs typeface="Carlito"/>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700" b="0" dirty="0">
                          <a:solidFill>
                            <a:schemeClr val="tx1"/>
                          </a:solidFill>
                          <a:effectLst/>
                        </a:rPr>
                        <a:t>  Term 1</a:t>
                      </a:r>
                      <a:endParaRPr lang="en-GB" sz="700" b="0" dirty="0">
                        <a:solidFill>
                          <a:schemeClr val="tx1"/>
                        </a:solidFill>
                        <a:effectLst/>
                        <a:latin typeface="Carlito"/>
                        <a:ea typeface="Carlito"/>
                        <a:cs typeface="Carlito"/>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10122498"/>
                  </a:ext>
                </a:extLst>
              </a:tr>
              <a:tr h="320084">
                <a:tc>
                  <a:txBody>
                    <a:bodyPr/>
                    <a:lstStyle/>
                    <a:p>
                      <a:pPr marL="67945">
                        <a:spcBef>
                          <a:spcPts val="605"/>
                        </a:spcBef>
                        <a:spcAft>
                          <a:spcPts val="0"/>
                        </a:spcAft>
                      </a:pPr>
                      <a:r>
                        <a:rPr lang="en-US" sz="700" dirty="0">
                          <a:solidFill>
                            <a:schemeClr val="tx1"/>
                          </a:solidFill>
                          <a:effectLst/>
                        </a:rPr>
                        <a:t>Student Reference Number (SRN)</a:t>
                      </a:r>
                      <a:endParaRPr lang="en-GB" sz="700" dirty="0">
                        <a:solidFill>
                          <a:schemeClr val="tx1"/>
                        </a:solidFill>
                        <a:effectLst/>
                        <a:latin typeface="Carlito"/>
                        <a:ea typeface="Carlito"/>
                        <a:cs typeface="Carlito"/>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700" b="0" dirty="0">
                          <a:solidFill>
                            <a:schemeClr val="tx1"/>
                          </a:solidFill>
                          <a:effectLst/>
                        </a:rPr>
                        <a:t>  BP0296973</a:t>
                      </a:r>
                      <a:endParaRPr lang="en-GB" sz="700" b="0" dirty="0">
                        <a:solidFill>
                          <a:schemeClr val="tx1"/>
                        </a:solidFill>
                        <a:effectLst/>
                        <a:latin typeface="Carlito"/>
                        <a:ea typeface="Carlito"/>
                        <a:cs typeface="Carlito"/>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88182537"/>
                  </a:ext>
                </a:extLst>
              </a:tr>
              <a:tr h="320084">
                <a:tc>
                  <a:txBody>
                    <a:bodyPr/>
                    <a:lstStyle/>
                    <a:p>
                      <a:pPr marL="67945">
                        <a:spcBef>
                          <a:spcPts val="605"/>
                        </a:spcBef>
                        <a:spcAft>
                          <a:spcPts val="0"/>
                        </a:spcAft>
                      </a:pPr>
                      <a:r>
                        <a:rPr lang="en-US" sz="700" dirty="0">
                          <a:solidFill>
                            <a:schemeClr val="tx1"/>
                          </a:solidFill>
                          <a:effectLst/>
                        </a:rPr>
                        <a:t>Report/Assignment Title</a:t>
                      </a:r>
                      <a:endParaRPr lang="en-GB" sz="700" dirty="0">
                        <a:solidFill>
                          <a:schemeClr val="tx1"/>
                        </a:solidFill>
                        <a:effectLst/>
                        <a:latin typeface="Carlito"/>
                        <a:ea typeface="Carlito"/>
                        <a:cs typeface="Carlito"/>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700" b="0" dirty="0">
                          <a:solidFill>
                            <a:schemeClr val="tx1"/>
                          </a:solidFill>
                          <a:effectLst/>
                        </a:rPr>
                        <a:t>  Office Analytics</a:t>
                      </a:r>
                      <a:endParaRPr lang="en-GB" sz="700" b="0" dirty="0">
                        <a:solidFill>
                          <a:schemeClr val="tx1"/>
                        </a:solidFill>
                        <a:effectLst/>
                        <a:latin typeface="Carlito"/>
                        <a:ea typeface="Carlito"/>
                        <a:cs typeface="Carlito"/>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03141627"/>
                  </a:ext>
                </a:extLst>
              </a:tr>
              <a:tr h="624483">
                <a:tc>
                  <a:txBody>
                    <a:bodyPr/>
                    <a:lstStyle/>
                    <a:p>
                      <a:pPr marL="67945">
                        <a:spcBef>
                          <a:spcPts val="10"/>
                        </a:spcBef>
                        <a:spcAft>
                          <a:spcPts val="0"/>
                        </a:spcAft>
                      </a:pPr>
                      <a:r>
                        <a:rPr lang="en-US" sz="700" dirty="0">
                          <a:solidFill>
                            <a:schemeClr val="tx1"/>
                          </a:solidFill>
                          <a:effectLst/>
                        </a:rPr>
                        <a:t>Date of</a:t>
                      </a:r>
                      <a:r>
                        <a:rPr lang="en-US" sz="700" spc="-35" dirty="0">
                          <a:solidFill>
                            <a:schemeClr val="tx1"/>
                          </a:solidFill>
                          <a:effectLst/>
                        </a:rPr>
                        <a:t> </a:t>
                      </a:r>
                      <a:r>
                        <a:rPr lang="en-US" sz="700" dirty="0">
                          <a:solidFill>
                            <a:schemeClr val="tx1"/>
                          </a:solidFill>
                          <a:effectLst/>
                        </a:rPr>
                        <a:t>Submission</a:t>
                      </a:r>
                      <a:endParaRPr lang="en-GB" sz="700" dirty="0">
                        <a:solidFill>
                          <a:schemeClr val="tx1"/>
                        </a:solidFill>
                        <a:effectLst/>
                      </a:endParaRPr>
                    </a:p>
                    <a:p>
                      <a:pPr marL="67945" marR="59055">
                        <a:lnSpc>
                          <a:spcPts val="1500"/>
                        </a:lnSpc>
                        <a:spcBef>
                          <a:spcPts val="515"/>
                        </a:spcBef>
                        <a:spcAft>
                          <a:spcPts val="0"/>
                        </a:spcAft>
                      </a:pPr>
                      <a:r>
                        <a:rPr lang="en-US" sz="700" b="0" dirty="0">
                          <a:solidFill>
                            <a:schemeClr val="tx1"/>
                          </a:solidFill>
                          <a:effectLst/>
                        </a:rPr>
                        <a:t>(Please attach the confirmation of any extension</a:t>
                      </a:r>
                      <a:r>
                        <a:rPr lang="en-US" sz="700" b="0" spc="-15" dirty="0">
                          <a:solidFill>
                            <a:schemeClr val="tx1"/>
                          </a:solidFill>
                          <a:effectLst/>
                        </a:rPr>
                        <a:t> </a:t>
                      </a:r>
                      <a:r>
                        <a:rPr lang="en-US" sz="700" b="0" dirty="0">
                          <a:solidFill>
                            <a:schemeClr val="tx1"/>
                          </a:solidFill>
                          <a:effectLst/>
                        </a:rPr>
                        <a:t>received)</a:t>
                      </a:r>
                      <a:endParaRPr lang="en-GB" sz="700" b="0" dirty="0">
                        <a:solidFill>
                          <a:schemeClr val="tx1"/>
                        </a:solidFill>
                        <a:effectLst/>
                        <a:latin typeface="Carlito"/>
                        <a:ea typeface="Carlito"/>
                        <a:cs typeface="Carlito"/>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700" b="0" dirty="0">
                          <a:solidFill>
                            <a:schemeClr val="tx1"/>
                          </a:solidFill>
                          <a:effectLst/>
                        </a:rPr>
                        <a:t>  Wednesday 15</a:t>
                      </a:r>
                      <a:r>
                        <a:rPr lang="en-US" sz="700" b="0" baseline="30000" dirty="0">
                          <a:solidFill>
                            <a:schemeClr val="tx1"/>
                          </a:solidFill>
                          <a:effectLst/>
                        </a:rPr>
                        <a:t>th</a:t>
                      </a:r>
                      <a:r>
                        <a:rPr lang="en-US" sz="700" b="0" dirty="0">
                          <a:solidFill>
                            <a:schemeClr val="tx1"/>
                          </a:solidFill>
                          <a:effectLst/>
                        </a:rPr>
                        <a:t> May 2024 18:00hrs</a:t>
                      </a:r>
                      <a:endParaRPr lang="en-GB" sz="700" b="0" dirty="0">
                        <a:solidFill>
                          <a:schemeClr val="tx1"/>
                        </a:solidFill>
                        <a:effectLst/>
                        <a:latin typeface="Carlito"/>
                        <a:ea typeface="Carlito"/>
                        <a:cs typeface="Carlito"/>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7668112"/>
                  </a:ext>
                </a:extLst>
              </a:tr>
              <a:tr h="267734">
                <a:tc gridSpan="2">
                  <a:txBody>
                    <a:bodyPr/>
                    <a:lstStyle/>
                    <a:p>
                      <a:r>
                        <a:rPr lang="en-US" sz="700">
                          <a:solidFill>
                            <a:schemeClr val="tx1"/>
                          </a:solidFill>
                          <a:effectLst/>
                        </a:rPr>
                        <a:t> </a:t>
                      </a:r>
                      <a:endParaRPr lang="en-GB" sz="700">
                        <a:solidFill>
                          <a:schemeClr val="tx1"/>
                        </a:solidFill>
                        <a:effectLst/>
                        <a:latin typeface="Carlito"/>
                        <a:ea typeface="Carlito"/>
                        <a:cs typeface="Carlito"/>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GB"/>
                    </a:p>
                  </a:txBody>
                  <a:tcPr/>
                </a:tc>
                <a:extLst>
                  <a:ext uri="{0D108BD9-81ED-4DB2-BD59-A6C34878D82A}">
                    <a16:rowId xmlns:a16="http://schemas.microsoft.com/office/drawing/2014/main" val="1482277716"/>
                  </a:ext>
                </a:extLst>
              </a:tr>
              <a:tr h="133618">
                <a:tc gridSpan="2">
                  <a:txBody>
                    <a:bodyPr/>
                    <a:lstStyle/>
                    <a:p>
                      <a:r>
                        <a:rPr lang="en-US" sz="600">
                          <a:solidFill>
                            <a:schemeClr val="tx1"/>
                          </a:solidFill>
                          <a:effectLst/>
                        </a:rPr>
                        <a:t> </a:t>
                      </a:r>
                      <a:endParaRPr lang="en-GB" sz="700">
                        <a:solidFill>
                          <a:schemeClr val="tx1"/>
                        </a:solidFill>
                        <a:effectLst/>
                        <a:latin typeface="Carlito"/>
                        <a:ea typeface="Carlito"/>
                        <a:cs typeface="Carlito"/>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GB"/>
                    </a:p>
                  </a:txBody>
                  <a:tcPr/>
                </a:tc>
                <a:extLst>
                  <a:ext uri="{0D108BD9-81ED-4DB2-BD59-A6C34878D82A}">
                    <a16:rowId xmlns:a16="http://schemas.microsoft.com/office/drawing/2014/main" val="3427223557"/>
                  </a:ext>
                </a:extLst>
              </a:tr>
              <a:tr h="2193497">
                <a:tc gridSpan="2">
                  <a:txBody>
                    <a:bodyPr/>
                    <a:lstStyle/>
                    <a:p>
                      <a:pPr>
                        <a:spcBef>
                          <a:spcPts val="35"/>
                        </a:spcBef>
                      </a:pPr>
                      <a:r>
                        <a:rPr lang="en-US" sz="600" dirty="0">
                          <a:solidFill>
                            <a:schemeClr val="tx1"/>
                          </a:solidFill>
                          <a:effectLst/>
                        </a:rPr>
                        <a:t> </a:t>
                      </a:r>
                      <a:endParaRPr lang="en-GB" sz="700" dirty="0">
                        <a:solidFill>
                          <a:schemeClr val="tx1"/>
                        </a:solidFill>
                        <a:effectLst/>
                      </a:endParaRPr>
                    </a:p>
                    <a:p>
                      <a:pPr marL="67945" algn="just"/>
                      <a:r>
                        <a:rPr lang="en-US" sz="700" u="sng" spc="-25" dirty="0">
                          <a:solidFill>
                            <a:schemeClr val="tx1"/>
                          </a:solidFill>
                          <a:effectLst/>
                        </a:rPr>
                        <a:t>Declaration </a:t>
                      </a:r>
                      <a:r>
                        <a:rPr lang="en-US" sz="700" u="sng" dirty="0">
                          <a:solidFill>
                            <a:schemeClr val="tx1"/>
                          </a:solidFill>
                          <a:effectLst/>
                        </a:rPr>
                        <a:t>of </a:t>
                      </a:r>
                      <a:r>
                        <a:rPr lang="en-US" sz="700" u="sng" spc="-25" dirty="0">
                          <a:solidFill>
                            <a:schemeClr val="tx1"/>
                          </a:solidFill>
                          <a:effectLst/>
                        </a:rPr>
                        <a:t>Original</a:t>
                      </a:r>
                      <a:r>
                        <a:rPr lang="en-US" sz="700" u="sng" spc="-115" dirty="0">
                          <a:solidFill>
                            <a:schemeClr val="tx1"/>
                          </a:solidFill>
                          <a:effectLst/>
                        </a:rPr>
                        <a:t> </a:t>
                      </a:r>
                      <a:r>
                        <a:rPr lang="en-US" sz="700" u="sng" spc="-25" dirty="0">
                          <a:solidFill>
                            <a:schemeClr val="tx1"/>
                          </a:solidFill>
                          <a:effectLst/>
                        </a:rPr>
                        <a:t>Work</a:t>
                      </a:r>
                      <a:r>
                        <a:rPr lang="en-US" sz="700" spc="-25" dirty="0">
                          <a:solidFill>
                            <a:schemeClr val="tx1"/>
                          </a:solidFill>
                          <a:effectLst/>
                        </a:rPr>
                        <a:t>:</a:t>
                      </a:r>
                      <a:endParaRPr lang="en-GB" sz="700" dirty="0">
                        <a:solidFill>
                          <a:schemeClr val="tx1"/>
                        </a:solidFill>
                        <a:effectLst/>
                      </a:endParaRPr>
                    </a:p>
                    <a:p>
                      <a:pPr>
                        <a:spcBef>
                          <a:spcPts val="40"/>
                        </a:spcBef>
                      </a:pPr>
                      <a:r>
                        <a:rPr lang="en-US" sz="600" dirty="0">
                          <a:solidFill>
                            <a:schemeClr val="tx1"/>
                          </a:solidFill>
                          <a:effectLst/>
                        </a:rPr>
                        <a:t> </a:t>
                      </a:r>
                      <a:endParaRPr lang="en-GB" sz="700" dirty="0">
                        <a:solidFill>
                          <a:schemeClr val="tx1"/>
                        </a:solidFill>
                        <a:effectLst/>
                      </a:endParaRPr>
                    </a:p>
                    <a:p>
                      <a:pPr marL="67945" marR="126365" algn="just">
                        <a:spcAft>
                          <a:spcPts val="0"/>
                        </a:spcAft>
                      </a:pPr>
                      <a:r>
                        <a:rPr lang="en-US" sz="700" b="0" dirty="0">
                          <a:solidFill>
                            <a:schemeClr val="tx1"/>
                          </a:solidFill>
                          <a:effectLst/>
                        </a:rPr>
                        <a:t>I </a:t>
                      </a:r>
                      <a:r>
                        <a:rPr lang="en-US" sz="700" b="0" spc="-25" dirty="0">
                          <a:solidFill>
                            <a:schemeClr val="tx1"/>
                          </a:solidFill>
                          <a:effectLst/>
                        </a:rPr>
                        <a:t>hereby declare that </a:t>
                      </a:r>
                      <a:r>
                        <a:rPr lang="en-US" sz="700" b="0" dirty="0">
                          <a:solidFill>
                            <a:schemeClr val="tx1"/>
                          </a:solidFill>
                          <a:effectLst/>
                        </a:rPr>
                        <a:t>I </a:t>
                      </a:r>
                      <a:r>
                        <a:rPr lang="en-US" sz="700" b="0" spc="-25" dirty="0">
                          <a:solidFill>
                            <a:schemeClr val="tx1"/>
                          </a:solidFill>
                          <a:effectLst/>
                        </a:rPr>
                        <a:t>have </a:t>
                      </a:r>
                      <a:r>
                        <a:rPr lang="en-US" sz="700" b="0" spc="-20" dirty="0">
                          <a:solidFill>
                            <a:schemeClr val="tx1"/>
                          </a:solidFill>
                          <a:effectLst/>
                        </a:rPr>
                        <a:t>read and </a:t>
                      </a:r>
                      <a:r>
                        <a:rPr lang="en-US" sz="700" b="0" spc="-30" dirty="0">
                          <a:solidFill>
                            <a:schemeClr val="tx1"/>
                          </a:solidFill>
                          <a:effectLst/>
                        </a:rPr>
                        <a:t>understood </a:t>
                      </a:r>
                      <a:r>
                        <a:rPr lang="en-US" sz="700" b="0" spc="-25" dirty="0">
                          <a:solidFill>
                            <a:schemeClr val="tx1"/>
                          </a:solidFill>
                          <a:effectLst/>
                        </a:rPr>
                        <a:t>BPP’s regulations </a:t>
                      </a:r>
                      <a:r>
                        <a:rPr lang="en-US" sz="700" b="0" dirty="0">
                          <a:solidFill>
                            <a:schemeClr val="tx1"/>
                          </a:solidFill>
                          <a:effectLst/>
                        </a:rPr>
                        <a:t>on </a:t>
                      </a:r>
                      <a:r>
                        <a:rPr lang="en-US" sz="700" b="0" spc="-25" dirty="0">
                          <a:solidFill>
                            <a:schemeClr val="tx1"/>
                          </a:solidFill>
                          <a:effectLst/>
                        </a:rPr>
                        <a:t>plagiarism and </a:t>
                      </a:r>
                      <a:r>
                        <a:rPr lang="en-US" sz="700" b="0" spc="-20" dirty="0">
                          <a:solidFill>
                            <a:schemeClr val="tx1"/>
                          </a:solidFill>
                          <a:effectLst/>
                        </a:rPr>
                        <a:t>that this </a:t>
                      </a:r>
                      <a:r>
                        <a:rPr lang="en-US" sz="700" b="0" spc="-15" dirty="0">
                          <a:solidFill>
                            <a:schemeClr val="tx1"/>
                          </a:solidFill>
                          <a:effectLst/>
                        </a:rPr>
                        <a:t>is </a:t>
                      </a:r>
                      <a:r>
                        <a:rPr lang="en-US" sz="700" b="0" dirty="0">
                          <a:solidFill>
                            <a:schemeClr val="tx1"/>
                          </a:solidFill>
                          <a:effectLst/>
                        </a:rPr>
                        <a:t>my </a:t>
                      </a:r>
                      <a:r>
                        <a:rPr lang="en-US" sz="700" b="0" spc="-25" dirty="0">
                          <a:solidFill>
                            <a:schemeClr val="tx1"/>
                          </a:solidFill>
                          <a:effectLst/>
                        </a:rPr>
                        <a:t>original work, </a:t>
                      </a:r>
                      <a:r>
                        <a:rPr lang="en-US" sz="700" b="0" spc="-30" dirty="0">
                          <a:solidFill>
                            <a:schemeClr val="tx1"/>
                          </a:solidFill>
                          <a:effectLst/>
                        </a:rPr>
                        <a:t>researched, undertaken, </a:t>
                      </a:r>
                      <a:r>
                        <a:rPr lang="en-US" sz="700" b="0" spc="-25" dirty="0">
                          <a:solidFill>
                            <a:schemeClr val="tx1"/>
                          </a:solidFill>
                          <a:effectLst/>
                        </a:rPr>
                        <a:t>completed, </a:t>
                      </a:r>
                      <a:r>
                        <a:rPr lang="en-US" sz="700" b="0" spc="-20" dirty="0">
                          <a:solidFill>
                            <a:schemeClr val="tx1"/>
                          </a:solidFill>
                          <a:effectLst/>
                        </a:rPr>
                        <a:t>and </a:t>
                      </a:r>
                      <a:r>
                        <a:rPr lang="en-US" sz="700" b="0" spc="-30" dirty="0">
                          <a:solidFill>
                            <a:schemeClr val="tx1"/>
                          </a:solidFill>
                          <a:effectLst/>
                        </a:rPr>
                        <a:t>submitted </a:t>
                      </a:r>
                      <a:r>
                        <a:rPr lang="en-US" sz="700" b="0" spc="-15" dirty="0">
                          <a:solidFill>
                            <a:schemeClr val="tx1"/>
                          </a:solidFill>
                          <a:effectLst/>
                        </a:rPr>
                        <a:t>in </a:t>
                      </a:r>
                      <a:r>
                        <a:rPr lang="en-US" sz="700" b="0" spc="-30" dirty="0">
                          <a:solidFill>
                            <a:schemeClr val="tx1"/>
                          </a:solidFill>
                          <a:effectLst/>
                        </a:rPr>
                        <a:t>accordance </a:t>
                      </a:r>
                      <a:r>
                        <a:rPr lang="en-US" sz="700" b="0" spc="-20" dirty="0">
                          <a:solidFill>
                            <a:schemeClr val="tx1"/>
                          </a:solidFill>
                          <a:effectLst/>
                        </a:rPr>
                        <a:t>with the </a:t>
                      </a:r>
                      <a:r>
                        <a:rPr lang="en-US" sz="700" b="0" spc="-30" dirty="0">
                          <a:solidFill>
                            <a:schemeClr val="tx1"/>
                          </a:solidFill>
                          <a:effectLst/>
                        </a:rPr>
                        <a:t>requirements </a:t>
                      </a:r>
                      <a:r>
                        <a:rPr lang="en-US" sz="700" b="0" dirty="0">
                          <a:solidFill>
                            <a:schemeClr val="tx1"/>
                          </a:solidFill>
                          <a:effectLst/>
                        </a:rPr>
                        <a:t>of </a:t>
                      </a:r>
                      <a:r>
                        <a:rPr lang="en-US" sz="700" b="0" spc="-25" dirty="0">
                          <a:solidFill>
                            <a:schemeClr val="tx1"/>
                          </a:solidFill>
                          <a:effectLst/>
                        </a:rPr>
                        <a:t>BPP School </a:t>
                      </a:r>
                      <a:r>
                        <a:rPr lang="en-US" sz="700" b="0" dirty="0">
                          <a:solidFill>
                            <a:schemeClr val="tx1"/>
                          </a:solidFill>
                          <a:effectLst/>
                        </a:rPr>
                        <a:t>of</a:t>
                      </a:r>
                      <a:r>
                        <a:rPr lang="en-US" sz="700" b="0" spc="-155" dirty="0">
                          <a:solidFill>
                            <a:schemeClr val="tx1"/>
                          </a:solidFill>
                          <a:effectLst/>
                        </a:rPr>
                        <a:t> </a:t>
                      </a:r>
                      <a:r>
                        <a:rPr lang="en-US" sz="700" b="0" spc="-30" dirty="0">
                          <a:solidFill>
                            <a:schemeClr val="tx1"/>
                          </a:solidFill>
                          <a:effectLst/>
                        </a:rPr>
                        <a:t>Technology.</a:t>
                      </a:r>
                      <a:endParaRPr lang="en-GB" sz="700" b="0" dirty="0">
                        <a:solidFill>
                          <a:schemeClr val="tx1"/>
                        </a:solidFill>
                        <a:effectLst/>
                      </a:endParaRPr>
                    </a:p>
                    <a:p>
                      <a:pPr marL="67945" marR="588010" algn="just">
                        <a:lnSpc>
                          <a:spcPts val="2500"/>
                        </a:lnSpc>
                        <a:spcBef>
                          <a:spcPts val="50"/>
                        </a:spcBef>
                        <a:spcAft>
                          <a:spcPts val="0"/>
                        </a:spcAft>
                        <a:tabLst>
                          <a:tab pos="4184015" algn="l"/>
                          <a:tab pos="4759960" algn="l"/>
                        </a:tabLst>
                      </a:pPr>
                      <a:r>
                        <a:rPr lang="en-US" sz="700" b="0" spc="-20" dirty="0">
                          <a:solidFill>
                            <a:schemeClr val="tx1"/>
                          </a:solidFill>
                          <a:effectLst/>
                        </a:rPr>
                        <a:t>The </a:t>
                      </a:r>
                      <a:r>
                        <a:rPr lang="en-US" sz="700" b="0" spc="-25" dirty="0">
                          <a:solidFill>
                            <a:schemeClr val="tx1"/>
                          </a:solidFill>
                          <a:effectLst/>
                        </a:rPr>
                        <a:t>word count, excluding </a:t>
                      </a:r>
                      <a:r>
                        <a:rPr lang="en-US" sz="700" b="0" spc="-30" dirty="0">
                          <a:solidFill>
                            <a:schemeClr val="tx1"/>
                          </a:solidFill>
                          <a:effectLst/>
                        </a:rPr>
                        <a:t>contents </a:t>
                      </a:r>
                      <a:r>
                        <a:rPr lang="en-US" sz="700" b="0" spc="-25" dirty="0">
                          <a:solidFill>
                            <a:schemeClr val="tx1"/>
                          </a:solidFill>
                          <a:effectLst/>
                        </a:rPr>
                        <a:t>table, </a:t>
                      </a:r>
                      <a:r>
                        <a:rPr lang="en-US" sz="700" b="0" spc="-30" dirty="0">
                          <a:solidFill>
                            <a:schemeClr val="tx1"/>
                          </a:solidFill>
                          <a:effectLst/>
                        </a:rPr>
                        <a:t>bibliography, </a:t>
                      </a:r>
                      <a:r>
                        <a:rPr lang="en-US" sz="700" b="0" spc="-25" dirty="0">
                          <a:solidFill>
                            <a:schemeClr val="tx1"/>
                          </a:solidFill>
                          <a:effectLst/>
                        </a:rPr>
                        <a:t>and</a:t>
                      </a:r>
                      <a:r>
                        <a:rPr lang="en-US" sz="700" b="0" spc="-60" dirty="0">
                          <a:solidFill>
                            <a:schemeClr val="tx1"/>
                          </a:solidFill>
                          <a:effectLst/>
                        </a:rPr>
                        <a:t> </a:t>
                      </a:r>
                      <a:r>
                        <a:rPr lang="en-US" sz="700" b="0" spc="-30" dirty="0">
                          <a:solidFill>
                            <a:schemeClr val="tx1"/>
                          </a:solidFill>
                          <a:effectLst/>
                        </a:rPr>
                        <a:t>appendices,</a:t>
                      </a:r>
                      <a:r>
                        <a:rPr lang="en-US" sz="700" b="0" spc="-20" dirty="0">
                          <a:solidFill>
                            <a:schemeClr val="tx1"/>
                          </a:solidFill>
                          <a:effectLst/>
                        </a:rPr>
                        <a:t> </a:t>
                      </a:r>
                      <a:r>
                        <a:rPr lang="en-US" sz="700" b="0" spc="-15" dirty="0">
                          <a:solidFill>
                            <a:schemeClr val="tx1"/>
                          </a:solidFill>
                          <a:effectLst/>
                        </a:rPr>
                        <a:t>is</a:t>
                      </a:r>
                      <a:r>
                        <a:rPr lang="en-US" sz="700" b="0" u="sng" spc="-15" dirty="0">
                          <a:solidFill>
                            <a:schemeClr val="tx1"/>
                          </a:solidFill>
                          <a:effectLst/>
                        </a:rPr>
                        <a:t>        	</a:t>
                      </a:r>
                      <a:r>
                        <a:rPr lang="en-US" sz="700" b="0" spc="-40" dirty="0">
                          <a:solidFill>
                            <a:schemeClr val="tx1"/>
                          </a:solidFill>
                          <a:effectLst/>
                        </a:rPr>
                        <a:t>words. </a:t>
                      </a:r>
                      <a:endParaRPr lang="en-GB" sz="700" b="0" dirty="0">
                        <a:solidFill>
                          <a:schemeClr val="tx1"/>
                        </a:solidFill>
                        <a:effectLst/>
                      </a:endParaRPr>
                    </a:p>
                    <a:p>
                      <a:pPr marL="67945" marR="588010" algn="just">
                        <a:lnSpc>
                          <a:spcPts val="2500"/>
                        </a:lnSpc>
                        <a:spcBef>
                          <a:spcPts val="50"/>
                        </a:spcBef>
                        <a:spcAft>
                          <a:spcPts val="0"/>
                        </a:spcAft>
                        <a:tabLst>
                          <a:tab pos="4184015" algn="l"/>
                          <a:tab pos="4759960" algn="l"/>
                        </a:tabLst>
                      </a:pPr>
                      <a:r>
                        <a:rPr lang="en-US" sz="700" b="0" dirty="0">
                          <a:solidFill>
                            <a:schemeClr val="tx1"/>
                          </a:solidFill>
                          <a:effectLst/>
                        </a:rPr>
                        <a:t>Student</a:t>
                      </a:r>
                      <a:r>
                        <a:rPr lang="en-US" sz="700" b="0" spc="-10" dirty="0">
                          <a:solidFill>
                            <a:schemeClr val="tx1"/>
                          </a:solidFill>
                          <a:effectLst/>
                        </a:rPr>
                        <a:t> </a:t>
                      </a:r>
                      <a:r>
                        <a:rPr lang="en-US" sz="700" b="0" dirty="0">
                          <a:solidFill>
                            <a:schemeClr val="tx1"/>
                          </a:solidFill>
                          <a:effectLst/>
                        </a:rPr>
                        <a:t>Reference</a:t>
                      </a:r>
                      <a:r>
                        <a:rPr lang="en-US" sz="700" b="0" spc="-5" dirty="0">
                          <a:solidFill>
                            <a:schemeClr val="tx1"/>
                          </a:solidFill>
                          <a:effectLst/>
                        </a:rPr>
                        <a:t> </a:t>
                      </a:r>
                      <a:r>
                        <a:rPr lang="en-US" sz="700" b="0" dirty="0">
                          <a:solidFill>
                            <a:schemeClr val="tx1"/>
                          </a:solidFill>
                          <a:effectLst/>
                        </a:rPr>
                        <a:t>Number:                BP0296973                           Date: 15/05/2024</a:t>
                      </a:r>
                      <a:endParaRPr lang="en-GB" sz="700" b="0" dirty="0">
                        <a:solidFill>
                          <a:schemeClr val="tx1"/>
                        </a:solidFill>
                        <a:effectLst/>
                        <a:latin typeface="Carlito"/>
                        <a:ea typeface="Carlito"/>
                        <a:cs typeface="Carlito"/>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GB"/>
                    </a:p>
                  </a:txBody>
                  <a:tcPr/>
                </a:tc>
                <a:extLst>
                  <a:ext uri="{0D108BD9-81ED-4DB2-BD59-A6C34878D82A}">
                    <a16:rowId xmlns:a16="http://schemas.microsoft.com/office/drawing/2014/main" val="1269773047"/>
                  </a:ext>
                </a:extLst>
              </a:tr>
              <a:tr h="1256803">
                <a:tc gridSpan="2">
                  <a:txBody>
                    <a:bodyPr/>
                    <a:lstStyle/>
                    <a:p>
                      <a:pPr marL="67945" marR="73660">
                        <a:lnSpc>
                          <a:spcPct val="150000"/>
                        </a:lnSpc>
                        <a:spcBef>
                          <a:spcPts val="595"/>
                        </a:spcBef>
                        <a:spcAft>
                          <a:spcPts val="0"/>
                        </a:spcAft>
                      </a:pPr>
                      <a:r>
                        <a:rPr lang="en-US" sz="700" b="0" dirty="0">
                          <a:solidFill>
                            <a:schemeClr val="tx1"/>
                          </a:solidFill>
                          <a:effectLst/>
                        </a:rPr>
                        <a:t>By submitting this coursework, you agree to all the rules and regulations of BPP regarding assessments and awards for programmes. </a:t>
                      </a:r>
                    </a:p>
                    <a:p>
                      <a:pPr marL="67945" marR="73660">
                        <a:lnSpc>
                          <a:spcPct val="150000"/>
                        </a:lnSpc>
                        <a:spcBef>
                          <a:spcPts val="595"/>
                        </a:spcBef>
                        <a:spcAft>
                          <a:spcPts val="0"/>
                        </a:spcAft>
                      </a:pPr>
                      <a:r>
                        <a:rPr lang="en-US" sz="700" dirty="0">
                          <a:solidFill>
                            <a:schemeClr val="tx1"/>
                          </a:solidFill>
                          <a:effectLst/>
                        </a:rPr>
                        <a:t>Please note, submission is your declaration you are fit to sit.</a:t>
                      </a:r>
                    </a:p>
                    <a:p>
                      <a:pPr marL="67945" marR="73660">
                        <a:lnSpc>
                          <a:spcPct val="150000"/>
                        </a:lnSpc>
                        <a:spcBef>
                          <a:spcPts val="595"/>
                        </a:spcBef>
                        <a:spcAft>
                          <a:spcPts val="0"/>
                        </a:spcAft>
                      </a:pPr>
                      <a:endParaRPr lang="en-GB" sz="700" dirty="0">
                        <a:solidFill>
                          <a:schemeClr val="tx1"/>
                        </a:solidFill>
                        <a:effectLst/>
                      </a:endParaRPr>
                    </a:p>
                    <a:p>
                      <a:pPr marL="67945" marR="343535">
                        <a:lnSpc>
                          <a:spcPct val="150000"/>
                        </a:lnSpc>
                        <a:spcBef>
                          <a:spcPts val="605"/>
                        </a:spcBef>
                        <a:spcAft>
                          <a:spcPts val="0"/>
                        </a:spcAft>
                      </a:pPr>
                      <a:r>
                        <a:rPr lang="en-US" sz="700" b="0" dirty="0">
                          <a:solidFill>
                            <a:schemeClr val="tx1"/>
                          </a:solidFill>
                          <a:effectLst/>
                        </a:rPr>
                        <a:t>BPP University reserves the right to use all submitted work for educational purposes and may request that work be published for a wider audience.</a:t>
                      </a:r>
                    </a:p>
                    <a:p>
                      <a:pPr marL="67945">
                        <a:spcBef>
                          <a:spcPts val="600"/>
                        </a:spcBef>
                        <a:spcAft>
                          <a:spcPts val="0"/>
                        </a:spcAft>
                      </a:pPr>
                      <a:r>
                        <a:rPr lang="en-US" sz="700" dirty="0">
                          <a:solidFill>
                            <a:schemeClr val="tx1"/>
                          </a:solidFill>
                          <a:effectLst/>
                        </a:rPr>
                        <a:t>BPP School of Technology</a:t>
                      </a:r>
                      <a:endParaRPr lang="en-GB" sz="700" dirty="0">
                        <a:solidFill>
                          <a:schemeClr val="tx1"/>
                        </a:solidFill>
                        <a:effectLst/>
                        <a:latin typeface="Carlito"/>
                        <a:ea typeface="Carlito"/>
                        <a:cs typeface="Carlito"/>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GB"/>
                    </a:p>
                  </a:txBody>
                  <a:tcPr/>
                </a:tc>
                <a:extLst>
                  <a:ext uri="{0D108BD9-81ED-4DB2-BD59-A6C34878D82A}">
                    <a16:rowId xmlns:a16="http://schemas.microsoft.com/office/drawing/2014/main" val="3622229897"/>
                  </a:ext>
                </a:extLst>
              </a:tr>
            </a:tbl>
          </a:graphicData>
        </a:graphic>
      </p:graphicFrame>
      <p:sp>
        <p:nvSpPr>
          <p:cNvPr id="8" name="Rectangle 1">
            <a:extLst>
              <a:ext uri="{FF2B5EF4-FFF2-40B4-BE49-F238E27FC236}">
                <a16:creationId xmlns:a16="http://schemas.microsoft.com/office/drawing/2014/main" id="{E9001C8E-2BA2-7530-54CA-0DF05FE9AEB3}"/>
              </a:ext>
            </a:extLst>
          </p:cNvPr>
          <p:cNvSpPr>
            <a:spLocks noChangeArrowheads="1"/>
          </p:cNvSpPr>
          <p:nvPr/>
        </p:nvSpPr>
        <p:spPr bwMode="auto">
          <a:xfrm>
            <a:off x="308283" y="256156"/>
            <a:ext cx="2401361" cy="1513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480" tIns="20631" rIns="91440" bIns="0" numCol="1" anchor="ctr" anchorCtr="0" compatLnSpc="1">
            <a:prstTxWarp prst="textNoShape">
              <a:avLst/>
            </a:prstTxWarp>
            <a:spAutoFit/>
          </a:bodyPr>
          <a:lstStyle>
            <a:lvl1pPr eaLnBrk="0" fontAlgn="base" hangingPunct="0">
              <a:spcBef>
                <a:spcPct val="0"/>
              </a:spcBef>
              <a:spcAft>
                <a:spcPct val="0"/>
              </a:spcAft>
              <a:tabLst>
                <a:tab pos="4184650" algn="l"/>
                <a:tab pos="4759325" algn="l"/>
              </a:tabLst>
              <a:defRPr>
                <a:solidFill>
                  <a:schemeClr val="tx1"/>
                </a:solidFill>
                <a:latin typeface="Arial" panose="020B0604020202020204" pitchFamily="34" charset="0"/>
              </a:defRPr>
            </a:lvl1pPr>
            <a:lvl2pPr eaLnBrk="0" fontAlgn="base" hangingPunct="0">
              <a:spcBef>
                <a:spcPct val="0"/>
              </a:spcBef>
              <a:spcAft>
                <a:spcPct val="0"/>
              </a:spcAft>
              <a:tabLst>
                <a:tab pos="4184650" algn="l"/>
                <a:tab pos="4759325" algn="l"/>
              </a:tabLst>
              <a:defRPr>
                <a:solidFill>
                  <a:schemeClr val="tx1"/>
                </a:solidFill>
                <a:latin typeface="Arial" panose="020B0604020202020204" pitchFamily="34" charset="0"/>
              </a:defRPr>
            </a:lvl2pPr>
            <a:lvl3pPr eaLnBrk="0" fontAlgn="base" hangingPunct="0">
              <a:spcBef>
                <a:spcPct val="0"/>
              </a:spcBef>
              <a:spcAft>
                <a:spcPct val="0"/>
              </a:spcAft>
              <a:tabLst>
                <a:tab pos="4184650" algn="l"/>
                <a:tab pos="4759325" algn="l"/>
              </a:tabLst>
              <a:defRPr>
                <a:solidFill>
                  <a:schemeClr val="tx1"/>
                </a:solidFill>
                <a:latin typeface="Arial" panose="020B0604020202020204" pitchFamily="34" charset="0"/>
              </a:defRPr>
            </a:lvl3pPr>
            <a:lvl4pPr eaLnBrk="0" fontAlgn="base" hangingPunct="0">
              <a:spcBef>
                <a:spcPct val="0"/>
              </a:spcBef>
              <a:spcAft>
                <a:spcPct val="0"/>
              </a:spcAft>
              <a:tabLst>
                <a:tab pos="4184650" algn="l"/>
                <a:tab pos="4759325" algn="l"/>
              </a:tabLst>
              <a:defRPr>
                <a:solidFill>
                  <a:schemeClr val="tx1"/>
                </a:solidFill>
                <a:latin typeface="Arial" panose="020B0604020202020204" pitchFamily="34" charset="0"/>
              </a:defRPr>
            </a:lvl4pPr>
            <a:lvl5pPr eaLnBrk="0" fontAlgn="base" hangingPunct="0">
              <a:spcBef>
                <a:spcPct val="0"/>
              </a:spcBef>
              <a:spcAft>
                <a:spcPct val="0"/>
              </a:spcAft>
              <a:tabLst>
                <a:tab pos="4184650" algn="l"/>
                <a:tab pos="4759325" algn="l"/>
              </a:tabLst>
              <a:defRPr>
                <a:solidFill>
                  <a:schemeClr val="tx1"/>
                </a:solidFill>
                <a:latin typeface="Arial" panose="020B0604020202020204" pitchFamily="34" charset="0"/>
              </a:defRPr>
            </a:lvl5pPr>
            <a:lvl6pPr eaLnBrk="0" fontAlgn="base" hangingPunct="0">
              <a:spcBef>
                <a:spcPct val="0"/>
              </a:spcBef>
              <a:spcAft>
                <a:spcPct val="0"/>
              </a:spcAft>
              <a:tabLst>
                <a:tab pos="4184650" algn="l"/>
                <a:tab pos="4759325" algn="l"/>
              </a:tabLst>
              <a:defRPr>
                <a:solidFill>
                  <a:schemeClr val="tx1"/>
                </a:solidFill>
                <a:latin typeface="Arial" panose="020B0604020202020204" pitchFamily="34" charset="0"/>
              </a:defRPr>
            </a:lvl6pPr>
            <a:lvl7pPr eaLnBrk="0" fontAlgn="base" hangingPunct="0">
              <a:spcBef>
                <a:spcPct val="0"/>
              </a:spcBef>
              <a:spcAft>
                <a:spcPct val="0"/>
              </a:spcAft>
              <a:tabLst>
                <a:tab pos="4184650" algn="l"/>
                <a:tab pos="4759325" algn="l"/>
              </a:tabLst>
              <a:defRPr>
                <a:solidFill>
                  <a:schemeClr val="tx1"/>
                </a:solidFill>
                <a:latin typeface="Arial" panose="020B0604020202020204" pitchFamily="34" charset="0"/>
              </a:defRPr>
            </a:lvl7pPr>
            <a:lvl8pPr eaLnBrk="0" fontAlgn="base" hangingPunct="0">
              <a:spcBef>
                <a:spcPct val="0"/>
              </a:spcBef>
              <a:spcAft>
                <a:spcPct val="0"/>
              </a:spcAft>
              <a:tabLst>
                <a:tab pos="4184650" algn="l"/>
                <a:tab pos="4759325" algn="l"/>
              </a:tabLst>
              <a:defRPr>
                <a:solidFill>
                  <a:schemeClr val="tx1"/>
                </a:solidFill>
                <a:latin typeface="Arial" panose="020B0604020202020204" pitchFamily="34" charset="0"/>
              </a:defRPr>
            </a:lvl8pPr>
            <a:lvl9pPr eaLnBrk="0" fontAlgn="base" hangingPunct="0">
              <a:spcBef>
                <a:spcPct val="0"/>
              </a:spcBef>
              <a:spcAft>
                <a:spcPct val="0"/>
              </a:spcAft>
              <a:tabLst>
                <a:tab pos="4184650" algn="l"/>
                <a:tab pos="475932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4184650" algn="l"/>
                <a:tab pos="4759325" algn="l"/>
              </a:tabLst>
            </a:pPr>
            <a:r>
              <a:rPr kumimoji="0" lang="en-US" altLang="en-US" sz="1200" b="1" i="0" u="none" strike="noStrike" cap="none" normalizeH="0" baseline="0" dirty="0">
                <a:ln>
                  <a:noFill/>
                </a:ln>
                <a:solidFill>
                  <a:schemeClr val="tx1"/>
                </a:solidFill>
                <a:effectLst/>
                <a:latin typeface="Arial" panose="020B0604020202020204" pitchFamily="34" charset="0"/>
                <a:ea typeface="Carlito"/>
                <a:cs typeface="Carlito"/>
              </a:rPr>
              <a:t>B</a:t>
            </a:r>
            <a:r>
              <a:rPr kumimoji="0" lang="en-US" altLang="en-US" sz="1200" b="1" i="0" u="none" strike="noStrike" cap="none" normalizeH="0" baseline="0" dirty="0" bmk="">
                <a:ln>
                  <a:noFill/>
                </a:ln>
                <a:solidFill>
                  <a:schemeClr val="tx1"/>
                </a:solidFill>
                <a:effectLst/>
                <a:latin typeface="Arial" panose="020B0604020202020204" pitchFamily="34" charset="0"/>
                <a:ea typeface="Carlito"/>
                <a:cs typeface="Carlito"/>
              </a:rPr>
              <a:t>PP Coursework Cover Sheet</a:t>
            </a:r>
          </a:p>
          <a:p>
            <a:pPr marL="0" marR="0" lvl="0" indent="0" algn="l" defTabSz="914400" rtl="0" eaLnBrk="0" fontAlgn="base" latinLnBrk="0" hangingPunct="0">
              <a:lnSpc>
                <a:spcPct val="100000"/>
              </a:lnSpc>
              <a:spcBef>
                <a:spcPct val="0"/>
              </a:spcBef>
              <a:spcAft>
                <a:spcPct val="0"/>
              </a:spcAft>
              <a:buClrTx/>
              <a:buSzTx/>
              <a:buFontTx/>
              <a:buNone/>
              <a:tabLst>
                <a:tab pos="4184650" algn="l"/>
                <a:tab pos="4759325" algn="l"/>
              </a:tabLst>
            </a:pPr>
            <a:endParaRPr kumimoji="0" lang="en-US" altLang="en-US" sz="1200" b="1" i="0" u="none" strike="noStrike" cap="none" normalizeH="0" baseline="0" dirty="0">
              <a:ln>
                <a:noFill/>
              </a:ln>
              <a:solidFill>
                <a:schemeClr val="tx1"/>
              </a:solidFill>
              <a:effectLst/>
              <a:latin typeface="Arial" panose="020B0604020202020204" pitchFamily="34" charset="0"/>
              <a:ea typeface="Carlito"/>
              <a:cs typeface="Carlito"/>
            </a:endParaRPr>
          </a:p>
          <a:p>
            <a:pPr marL="0" marR="0" lvl="0" indent="0" algn="l" defTabSz="914400" rtl="0" eaLnBrk="0" fontAlgn="base" latinLnBrk="0" hangingPunct="0">
              <a:lnSpc>
                <a:spcPct val="100000"/>
              </a:lnSpc>
              <a:spcBef>
                <a:spcPct val="0"/>
              </a:spcBef>
              <a:spcAft>
                <a:spcPct val="0"/>
              </a:spcAft>
              <a:buClrTx/>
              <a:buSzTx/>
              <a:buFontTx/>
              <a:buNone/>
              <a:tabLst>
                <a:tab pos="4184650" algn="l"/>
                <a:tab pos="4759325" algn="l"/>
              </a:tabLst>
            </a:pPr>
            <a:r>
              <a:rPr kumimoji="0" lang="en-US" altLang="en-US" sz="1100" b="0" i="0" u="none" strike="noStrike" cap="none" normalizeH="0" baseline="0" dirty="0">
                <a:ln>
                  <a:noFill/>
                </a:ln>
                <a:solidFill>
                  <a:schemeClr val="tx1"/>
                </a:solidFill>
                <a:effectLst/>
                <a:latin typeface="Arial" panose="020B0604020202020204" pitchFamily="34" charset="0"/>
                <a:ea typeface="Carlito"/>
                <a:cs typeface="Carlito"/>
              </a:rPr>
              <a:t>Please use the table below as your cover sheet for the 1</a:t>
            </a:r>
            <a:r>
              <a:rPr kumimoji="0" lang="en-US" altLang="en-US" sz="1100" b="0" i="0" u="none" strike="noStrike" cap="none" normalizeH="0" baseline="30000" dirty="0">
                <a:ln>
                  <a:noFill/>
                </a:ln>
                <a:solidFill>
                  <a:schemeClr val="tx1"/>
                </a:solidFill>
                <a:effectLst/>
                <a:latin typeface="Arial" panose="020B0604020202020204" pitchFamily="34" charset="0"/>
                <a:ea typeface="Carlito"/>
                <a:cs typeface="Carlito"/>
              </a:rPr>
              <a:t>st</a:t>
            </a:r>
            <a:r>
              <a:rPr kumimoji="0" lang="en-US" altLang="en-US" sz="1100" b="0" i="0" u="none" strike="noStrike" cap="none" normalizeH="0" baseline="0" dirty="0">
                <a:ln>
                  <a:noFill/>
                </a:ln>
                <a:solidFill>
                  <a:schemeClr val="tx1"/>
                </a:solidFill>
                <a:effectLst/>
                <a:latin typeface="Arial" panose="020B0604020202020204" pitchFamily="34" charset="0"/>
                <a:ea typeface="Carlito"/>
                <a:cs typeface="Carlito"/>
              </a:rPr>
              <a:t> page of the submission. The sheet should be before the cover/title page of your submission.</a:t>
            </a:r>
            <a:endParaRPr kumimoji="0" lang="en-GB"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184650" algn="l"/>
                <a:tab pos="4759325" algn="l"/>
              </a:tabLst>
            </a:pP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94657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a:xfrm>
            <a:off x="518963" y="461832"/>
            <a:ext cx="10515602" cy="1325563"/>
          </a:xfrm>
        </p:spPr>
        <p:txBody>
          <a:bodyPr rtlCol="0"/>
          <a:lstStyle>
            <a:defPPr>
              <a:defRPr lang="en-GB"/>
            </a:defPPr>
          </a:lstStyle>
          <a:p>
            <a:pPr rtl="0"/>
            <a:r>
              <a:rPr lang="en-GB" dirty="0"/>
              <a:t>Methodology</a:t>
            </a:r>
          </a:p>
        </p:txBody>
      </p:sp>
      <p:sp>
        <p:nvSpPr>
          <p:cNvPr id="8" name="Footer Placeholder 7">
            <a:extLst>
              <a:ext uri="{FF2B5EF4-FFF2-40B4-BE49-F238E27FC236}">
                <a16:creationId xmlns:a16="http://schemas.microsoft.com/office/drawing/2014/main" id="{1551A61E-D0BA-E69D-4187-64D7E6E9DAD7}"/>
              </a:ext>
            </a:extLst>
          </p:cNvPr>
          <p:cNvSpPr>
            <a:spLocks noGrp="1"/>
          </p:cNvSpPr>
          <p:nvPr>
            <p:ph type="ftr" sz="quarter" idx="11"/>
          </p:nvPr>
        </p:nvSpPr>
        <p:spPr>
          <a:xfrm>
            <a:off x="242214" y="6352033"/>
            <a:ext cx="4114800" cy="365125"/>
          </a:xfrm>
        </p:spPr>
        <p:txBody>
          <a:bodyPr rtlCol="0"/>
          <a:lstStyle>
            <a:defPPr>
              <a:defRPr lang="en-GB"/>
            </a:defPPr>
          </a:lstStyle>
          <a:p>
            <a:pPr rtl="0"/>
            <a:r>
              <a:rPr lang="en-GB" dirty="0"/>
              <a:t>Office Analytics | SRN BP0296973</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a:xfrm>
            <a:off x="9298448" y="6430901"/>
            <a:ext cx="2743200" cy="365125"/>
          </a:xfrm>
        </p:spPr>
        <p:txBody>
          <a:bodyPr rtlCol="0"/>
          <a:lstStyle>
            <a:defPPr>
              <a:defRPr lang="en-GB"/>
            </a:defPPr>
          </a:lstStyle>
          <a:p>
            <a:pPr rtl="0"/>
            <a:fld id="{FE024F78-56A6-7740-B68D-8D4D026EDF3F}" type="slidenum">
              <a:rPr lang="en-GB" smtClean="0"/>
              <a:pPr rtl="0"/>
              <a:t>10</a:t>
            </a:fld>
            <a:endParaRPr lang="en-GB" dirty="0"/>
          </a:p>
        </p:txBody>
      </p:sp>
      <p:sp>
        <p:nvSpPr>
          <p:cNvPr id="9" name="Text Placeholder 3">
            <a:extLst>
              <a:ext uri="{FF2B5EF4-FFF2-40B4-BE49-F238E27FC236}">
                <a16:creationId xmlns:a16="http://schemas.microsoft.com/office/drawing/2014/main" id="{481685C0-1B9E-068A-8C96-C72190A59B29}"/>
              </a:ext>
            </a:extLst>
          </p:cNvPr>
          <p:cNvSpPr txBox="1">
            <a:spLocks/>
          </p:cNvSpPr>
          <p:nvPr/>
        </p:nvSpPr>
        <p:spPr>
          <a:xfrm>
            <a:off x="4236230" y="1861035"/>
            <a:ext cx="3911982" cy="523316"/>
          </a:xfrm>
          <a:prstGeom prst="rect">
            <a:avLst/>
          </a:prstGeom>
        </p:spPr>
        <p:txBody>
          <a:bodyPr vert="horz" lIns="91440" tIns="45720" rIns="91440" bIns="45720" rtlCol="0" anchor="ctr">
            <a:noAutofit/>
          </a:bodyPr>
          <a:lstStyle>
            <a:defPPr>
              <a:defRPr lang="en-GB"/>
            </a:defPPr>
            <a:lvl1pPr marL="0" indent="0" algn="l" defTabSz="914400" rtl="0" eaLnBrk="1" latinLnBrk="0" hangingPunct="1">
              <a:lnSpc>
                <a:spcPct val="90000"/>
              </a:lnSpc>
              <a:spcBef>
                <a:spcPts val="1000"/>
              </a:spcBef>
              <a:buFont typeface="Arial" panose="020B0604020202020204" pitchFamily="34" charset="0"/>
              <a:buNone/>
              <a:defRPr lang="en-GB" sz="2000" kern="1200" spc="3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a:lstStyle>
          <a:p>
            <a:r>
              <a:rPr lang="en-GB" dirty="0"/>
              <a:t>Logistic Regression</a:t>
            </a:r>
          </a:p>
        </p:txBody>
      </p:sp>
      <p:sp>
        <p:nvSpPr>
          <p:cNvPr id="5" name="Text Placeholder 5">
            <a:extLst>
              <a:ext uri="{FF2B5EF4-FFF2-40B4-BE49-F238E27FC236}">
                <a16:creationId xmlns:a16="http://schemas.microsoft.com/office/drawing/2014/main" id="{B5381981-C57A-2C13-240D-E341354C374B}"/>
              </a:ext>
            </a:extLst>
          </p:cNvPr>
          <p:cNvSpPr txBox="1">
            <a:spLocks/>
          </p:cNvSpPr>
          <p:nvPr/>
        </p:nvSpPr>
        <p:spPr>
          <a:xfrm>
            <a:off x="4180845" y="2563763"/>
            <a:ext cx="3911982" cy="2307568"/>
          </a:xfrm>
          <a:prstGeom prst="rect">
            <a:avLst/>
          </a:prstGeom>
        </p:spPr>
        <p:txBody>
          <a:bodyPr vert="horz" lIns="91440" tIns="45720" rIns="91440" bIns="45720" rtlCol="0">
            <a:noAutofit/>
          </a:bodyPr>
          <a:lstStyle>
            <a:defPPr>
              <a:defRPr lang="en-GB"/>
            </a:defPPr>
            <a:lvl1pPr marL="283464" indent="-283464" algn="l" defTabSz="914400" rtl="0" eaLnBrk="1" latinLnBrk="0" hangingPunct="1">
              <a:lnSpc>
                <a:spcPct val="90000"/>
              </a:lnSpc>
              <a:spcBef>
                <a:spcPts val="1000"/>
              </a:spcBef>
              <a:buClr>
                <a:schemeClr val="accent6"/>
              </a:buClr>
              <a:buFont typeface="Arial" panose="020B0604020202020204" pitchFamily="34" charset="0"/>
              <a:buChar char="•"/>
              <a:defRPr lang="en-GB" sz="1600" kern="1200" spc="200" baseline="0">
                <a:solidFill>
                  <a:schemeClr val="bg1"/>
                </a:solidFill>
                <a:latin typeface="+mn-lt"/>
                <a:ea typeface="+mn-ea"/>
                <a:cs typeface="Biome" panose="020B0503030204020804" pitchFamily="34" charset="0"/>
              </a:defRPr>
            </a:lvl1pPr>
            <a:lvl2pPr marL="566928" indent="-283464" algn="l" defTabSz="914400" rtl="0" eaLnBrk="1" latinLnBrk="0" hangingPunct="1">
              <a:lnSpc>
                <a:spcPct val="90000"/>
              </a:lnSpc>
              <a:spcBef>
                <a:spcPts val="500"/>
              </a:spcBef>
              <a:buClr>
                <a:schemeClr val="accent6"/>
              </a:buClr>
              <a:buFont typeface="Arial" panose="020B0604020202020204" pitchFamily="34" charset="0"/>
              <a:buChar char="•"/>
              <a:defRPr lang="en-GB" sz="1600" kern="1200">
                <a:solidFill>
                  <a:schemeClr val="bg1"/>
                </a:solidFill>
                <a:latin typeface="+mn-lt"/>
                <a:ea typeface="+mn-ea"/>
                <a:cs typeface="+mn-cs"/>
              </a:defRPr>
            </a:lvl2pPr>
            <a:lvl3pPr marL="859536" indent="-283464" algn="l" defTabSz="914400" rtl="0" eaLnBrk="1" latinLnBrk="0" hangingPunct="1">
              <a:lnSpc>
                <a:spcPct val="90000"/>
              </a:lnSpc>
              <a:spcBef>
                <a:spcPts val="500"/>
              </a:spcBef>
              <a:buClr>
                <a:schemeClr val="accent6"/>
              </a:buClr>
              <a:buFont typeface="Arial" panose="020B0604020202020204" pitchFamily="34" charset="0"/>
              <a:buChar char="•"/>
              <a:defRPr lang="en-GB" sz="1600" kern="1200">
                <a:solidFill>
                  <a:schemeClr val="bg1"/>
                </a:solidFill>
                <a:latin typeface="+mn-lt"/>
                <a:ea typeface="+mn-ea"/>
                <a:cs typeface="+mn-cs"/>
              </a:defRPr>
            </a:lvl3pPr>
            <a:lvl4pPr marL="1152144" indent="-285750" algn="l" defTabSz="914400" rtl="0" eaLnBrk="1" latinLnBrk="0" hangingPunct="1">
              <a:lnSpc>
                <a:spcPct val="90000"/>
              </a:lnSpc>
              <a:spcBef>
                <a:spcPts val="500"/>
              </a:spcBef>
              <a:buClr>
                <a:schemeClr val="accent6"/>
              </a:buClr>
              <a:buFont typeface="Arial" panose="020B0604020202020204" pitchFamily="34" charset="0"/>
              <a:buChar char="•"/>
              <a:defRPr lang="en-GB" sz="16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a:lstStyle>
          <a:p>
            <a:r>
              <a:rPr lang="en-GB" dirty="0"/>
              <a:t>Explain choice of statistical method</a:t>
            </a:r>
          </a:p>
          <a:p>
            <a:r>
              <a:rPr lang="en-GB" dirty="0"/>
              <a:t>Why I chose it</a:t>
            </a:r>
          </a:p>
          <a:p>
            <a:r>
              <a:rPr lang="en-GB" dirty="0"/>
              <a:t>What are the pros &amp; cons</a:t>
            </a:r>
          </a:p>
          <a:p>
            <a:r>
              <a:rPr lang="en-GB" dirty="0"/>
              <a:t>How it will address the business challenge</a:t>
            </a:r>
          </a:p>
        </p:txBody>
      </p:sp>
      <p:pic>
        <p:nvPicPr>
          <p:cNvPr id="13" name="Picture 12">
            <a:extLst>
              <a:ext uri="{FF2B5EF4-FFF2-40B4-BE49-F238E27FC236}">
                <a16:creationId xmlns:a16="http://schemas.microsoft.com/office/drawing/2014/main" id="{5FADA14B-47DA-7D69-6D40-CE3A387F0769}"/>
              </a:ext>
            </a:extLst>
          </p:cNvPr>
          <p:cNvPicPr>
            <a:picLocks noChangeAspect="1"/>
          </p:cNvPicPr>
          <p:nvPr/>
        </p:nvPicPr>
        <p:blipFill>
          <a:blip r:embed="rId3"/>
          <a:stretch>
            <a:fillRect/>
          </a:stretch>
        </p:blipFill>
        <p:spPr>
          <a:xfrm>
            <a:off x="3873170" y="4694726"/>
            <a:ext cx="4122161" cy="952973"/>
          </a:xfrm>
          <a:prstGeom prst="rect">
            <a:avLst/>
          </a:prstGeom>
        </p:spPr>
      </p:pic>
    </p:spTree>
    <p:extLst>
      <p:ext uri="{BB962C8B-B14F-4D97-AF65-F5344CB8AC3E}">
        <p14:creationId xmlns:p14="http://schemas.microsoft.com/office/powerpoint/2010/main" val="3049025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DAAFBF7-42C1-A350-6CDF-B083E5F5FDCE}"/>
              </a:ext>
            </a:extLst>
          </p:cNvPr>
          <p:cNvSpPr>
            <a:spLocks noGrp="1"/>
          </p:cNvSpPr>
          <p:nvPr>
            <p:ph type="subTitle" idx="1"/>
          </p:nvPr>
        </p:nvSpPr>
        <p:spPr>
          <a:xfrm>
            <a:off x="-2" y="3429000"/>
            <a:ext cx="12191996" cy="781119"/>
          </a:xfrm>
        </p:spPr>
        <p:txBody>
          <a:bodyPr/>
          <a:lstStyle/>
          <a:p>
            <a:r>
              <a:rPr lang="en-GB" sz="2000" dirty="0"/>
              <a:t>Section B</a:t>
            </a:r>
          </a:p>
          <a:p>
            <a:r>
              <a:rPr lang="en-GB" dirty="0"/>
              <a:t>RESULTS</a:t>
            </a:r>
          </a:p>
        </p:txBody>
      </p:sp>
      <p:sp>
        <p:nvSpPr>
          <p:cNvPr id="4" name="Text Placeholder 3">
            <a:extLst>
              <a:ext uri="{FF2B5EF4-FFF2-40B4-BE49-F238E27FC236}">
                <a16:creationId xmlns:a16="http://schemas.microsoft.com/office/drawing/2014/main" id="{50FC6865-BB61-855F-3D78-29B09C8C409D}"/>
              </a:ext>
            </a:extLst>
          </p:cNvPr>
          <p:cNvSpPr>
            <a:spLocks noGrp="1"/>
          </p:cNvSpPr>
          <p:nvPr>
            <p:ph type="body" sz="quarter" idx="10"/>
          </p:nvPr>
        </p:nvSpPr>
        <p:spPr/>
        <p:txBody>
          <a:bodyPr/>
          <a:lstStyle/>
          <a:p>
            <a:endParaRPr lang="en-GB" dirty="0"/>
          </a:p>
        </p:txBody>
      </p:sp>
      <p:sp>
        <p:nvSpPr>
          <p:cNvPr id="5" name="Title 1">
            <a:extLst>
              <a:ext uri="{FF2B5EF4-FFF2-40B4-BE49-F238E27FC236}">
                <a16:creationId xmlns:a16="http://schemas.microsoft.com/office/drawing/2014/main" id="{2D02A0C1-3F3E-FEF2-5BC5-157A520A942C}"/>
              </a:ext>
            </a:extLst>
          </p:cNvPr>
          <p:cNvSpPr txBox="1">
            <a:spLocks/>
          </p:cNvSpPr>
          <p:nvPr/>
        </p:nvSpPr>
        <p:spPr>
          <a:xfrm>
            <a:off x="-2" y="1958440"/>
            <a:ext cx="12191998" cy="1323440"/>
          </a:xfrm>
          <a:prstGeom prst="rect">
            <a:avLst/>
          </a:prstGeom>
        </p:spPr>
        <p:txBody>
          <a:bodyPr vert="horz" lIns="91440" tIns="45720" rIns="91440" bIns="45720" rtlCol="0" anchor="ctr">
            <a:noAutofit/>
          </a:bodyPr>
          <a:lstStyle>
            <a:defPPr>
              <a:defRPr lang="en-GB"/>
            </a:defPPr>
            <a:lvl1pPr algn="ctr" defTabSz="914400" rtl="0" eaLnBrk="1" latinLnBrk="0" hangingPunct="1">
              <a:lnSpc>
                <a:spcPct val="90000"/>
              </a:lnSpc>
              <a:spcBef>
                <a:spcPct val="0"/>
              </a:spcBef>
              <a:buNone/>
              <a:defRPr lang="en-GB" sz="6000" kern="1200" spc="2200" baseline="0">
                <a:solidFill>
                  <a:schemeClr val="accent5"/>
                </a:solidFill>
                <a:latin typeface="+mj-lt"/>
                <a:ea typeface="+mj-ea"/>
                <a:cs typeface="Biome" panose="020B0503030204020804" pitchFamily="34" charset="0"/>
              </a:defRPr>
            </a:lvl1pPr>
          </a:lstStyle>
          <a:p>
            <a:r>
              <a:rPr lang="en-GB" dirty="0"/>
              <a:t>Employee Turnover</a:t>
            </a:r>
          </a:p>
        </p:txBody>
      </p:sp>
    </p:spTree>
    <p:extLst>
      <p:ext uri="{BB962C8B-B14F-4D97-AF65-F5344CB8AC3E}">
        <p14:creationId xmlns:p14="http://schemas.microsoft.com/office/powerpoint/2010/main" val="1480992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12</a:t>
            </a:fld>
            <a:endParaRPr lang="en-GB" dirty="0"/>
          </a:p>
        </p:txBody>
      </p:sp>
      <p:sp>
        <p:nvSpPr>
          <p:cNvPr id="2" name="Title 2">
            <a:extLst>
              <a:ext uri="{FF2B5EF4-FFF2-40B4-BE49-F238E27FC236}">
                <a16:creationId xmlns:a16="http://schemas.microsoft.com/office/drawing/2014/main" id="{F9C22129-1C3E-9B35-19B3-92B43E447674}"/>
              </a:ext>
            </a:extLst>
          </p:cNvPr>
          <p:cNvSpPr txBox="1">
            <a:spLocks/>
          </p:cNvSpPr>
          <p:nvPr/>
        </p:nvSpPr>
        <p:spPr>
          <a:xfrm>
            <a:off x="-989101" y="283929"/>
            <a:ext cx="5692938" cy="1325563"/>
          </a:xfrm>
          <a:prstGeom prst="rect">
            <a:avLst/>
          </a:prstGeom>
        </p:spPr>
        <p:txBody>
          <a:bodyPr vert="horz" lIns="91440" tIns="45720" rIns="91440" bIns="45720" rtlCol="0" anchor="ctr">
            <a:noAutofit/>
          </a:bodyPr>
          <a:lstStyle>
            <a:defPPr>
              <a:defRPr lang="en-GB"/>
            </a:defPPr>
            <a:lvl1pPr algn="ctr" defTabSz="914400" rtl="0" eaLnBrk="1" latinLnBrk="0" hangingPunct="1">
              <a:lnSpc>
                <a:spcPct val="90000"/>
              </a:lnSpc>
              <a:spcBef>
                <a:spcPct val="0"/>
              </a:spcBef>
              <a:buNone/>
              <a:defRPr lang="en-GB" sz="4400" kern="1200" spc="0">
                <a:solidFill>
                  <a:schemeClr val="bg1"/>
                </a:solidFill>
                <a:latin typeface="+mj-lt"/>
                <a:ea typeface="+mj-ea"/>
                <a:cs typeface="Biome" panose="020B0503030204020804" pitchFamily="34" charset="0"/>
              </a:defRPr>
            </a:lvl1pPr>
          </a:lstStyle>
          <a:p>
            <a:r>
              <a:rPr lang="en-GB" dirty="0"/>
              <a:t>DATA</a:t>
            </a:r>
          </a:p>
          <a:p>
            <a:r>
              <a:rPr lang="en-GB" dirty="0"/>
              <a:t>INSIGHTS</a:t>
            </a:r>
          </a:p>
        </p:txBody>
      </p:sp>
      <p:pic>
        <p:nvPicPr>
          <p:cNvPr id="11" name="Picture 10">
            <a:extLst>
              <a:ext uri="{FF2B5EF4-FFF2-40B4-BE49-F238E27FC236}">
                <a16:creationId xmlns:a16="http://schemas.microsoft.com/office/drawing/2014/main" id="{44FDA52D-95A5-16EA-1310-80C93818A0C8}"/>
              </a:ext>
            </a:extLst>
          </p:cNvPr>
          <p:cNvPicPr>
            <a:picLocks noChangeAspect="1"/>
          </p:cNvPicPr>
          <p:nvPr/>
        </p:nvPicPr>
        <p:blipFill>
          <a:blip r:embed="rId3"/>
          <a:stretch>
            <a:fillRect/>
          </a:stretch>
        </p:blipFill>
        <p:spPr>
          <a:xfrm>
            <a:off x="4166558" y="134518"/>
            <a:ext cx="7781027" cy="6588964"/>
          </a:xfrm>
          <a:prstGeom prst="rect">
            <a:avLst/>
          </a:prstGeom>
        </p:spPr>
      </p:pic>
    </p:spTree>
    <p:extLst>
      <p:ext uri="{BB962C8B-B14F-4D97-AF65-F5344CB8AC3E}">
        <p14:creationId xmlns:p14="http://schemas.microsoft.com/office/powerpoint/2010/main" val="12506343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8" descr="Bar chart">
            <a:extLst>
              <a:ext uri="{FF2B5EF4-FFF2-40B4-BE49-F238E27FC236}">
                <a16:creationId xmlns:a16="http://schemas.microsoft.com/office/drawing/2014/main" id="{1620C48A-19EE-1F0D-94AD-BCDBB9743190}"/>
              </a:ext>
            </a:extLst>
          </p:cNvPr>
          <p:cNvGraphicFramePr>
            <a:graphicFrameLocks noGrp="1"/>
          </p:cNvGraphicFramePr>
          <p:nvPr>
            <p:ph sz="quarter" idx="24"/>
            <p:extLst>
              <p:ext uri="{D42A27DB-BD31-4B8C-83A1-F6EECF244321}">
                <p14:modId xmlns:p14="http://schemas.microsoft.com/office/powerpoint/2010/main" val="2560845373"/>
              </p:ext>
            </p:extLst>
          </p:nvPr>
        </p:nvGraphicFramePr>
        <p:xfrm>
          <a:off x="849313" y="1684340"/>
          <a:ext cx="10515600" cy="5172075"/>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a:extLst>
              <a:ext uri="{FF2B5EF4-FFF2-40B4-BE49-F238E27FC236}">
                <a16:creationId xmlns:a16="http://schemas.microsoft.com/office/drawing/2014/main" id="{F78B6A01-5CD0-C080-08DE-E8C976F2193E}"/>
              </a:ext>
            </a:extLst>
          </p:cNvPr>
          <p:cNvSpPr>
            <a:spLocks noGrp="1"/>
          </p:cNvSpPr>
          <p:nvPr>
            <p:ph type="title"/>
          </p:nvPr>
        </p:nvSpPr>
        <p:spPr/>
        <p:txBody>
          <a:bodyPr rtlCol="0"/>
          <a:lstStyle>
            <a:defPPr>
              <a:defRPr lang="en-GB"/>
            </a:defPPr>
          </a:lstStyle>
          <a:p>
            <a:pPr rtl="0"/>
            <a:r>
              <a:rPr lang="en-GB" dirty="0"/>
              <a:t>DATA INSIGHTS SLIDE 2</a:t>
            </a:r>
          </a:p>
        </p:txBody>
      </p:sp>
      <p:sp>
        <p:nvSpPr>
          <p:cNvPr id="7" name="Footer Placeholder 6">
            <a:extLst>
              <a:ext uri="{FF2B5EF4-FFF2-40B4-BE49-F238E27FC236}">
                <a16:creationId xmlns:a16="http://schemas.microsoft.com/office/drawing/2014/main" id="{18D1BD37-545A-1D24-D478-AF2596765721}"/>
              </a:ext>
            </a:extLst>
          </p:cNvPr>
          <p:cNvSpPr>
            <a:spLocks noGrp="1"/>
          </p:cNvSpPr>
          <p:nvPr>
            <p:ph type="ftr" sz="quarter" idx="11"/>
          </p:nvPr>
        </p:nvSpPr>
        <p:spPr/>
        <p:txBody>
          <a:bodyPr rtlCol="0"/>
          <a:lstStyle>
            <a:defPPr>
              <a:defRPr lang="en-GB"/>
            </a:defPPr>
          </a:lstStyle>
          <a:p>
            <a:pPr rtl="0"/>
            <a:r>
              <a:rPr lang="en-GB" dirty="0"/>
              <a:t>Office Analytics | SRN BP0296973</a:t>
            </a:r>
          </a:p>
        </p:txBody>
      </p:sp>
      <p:sp>
        <p:nvSpPr>
          <p:cNvPr id="8" name="Slide Number Placeholder 7">
            <a:extLst>
              <a:ext uri="{FF2B5EF4-FFF2-40B4-BE49-F238E27FC236}">
                <a16:creationId xmlns:a16="http://schemas.microsoft.com/office/drawing/2014/main" id="{18AF1A45-96E7-8AE8-20C9-11D4E158F93C}"/>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13</a:t>
            </a:fld>
            <a:endParaRPr lang="en-GB" dirty="0"/>
          </a:p>
        </p:txBody>
      </p:sp>
    </p:spTree>
    <p:extLst>
      <p:ext uri="{BB962C8B-B14F-4D97-AF65-F5344CB8AC3E}">
        <p14:creationId xmlns:p14="http://schemas.microsoft.com/office/powerpoint/2010/main" val="3358645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descr="Line chart">
            <a:extLst>
              <a:ext uri="{FF2B5EF4-FFF2-40B4-BE49-F238E27FC236}">
                <a16:creationId xmlns:a16="http://schemas.microsoft.com/office/drawing/2014/main" id="{6EF5FA41-5E83-C956-88EC-E708C9C47D7E}"/>
              </a:ext>
            </a:extLst>
          </p:cNvPr>
          <p:cNvGraphicFramePr>
            <a:graphicFrameLocks noGrp="1"/>
          </p:cNvGraphicFramePr>
          <p:nvPr>
            <p:ph sz="quarter" idx="25"/>
          </p:nvPr>
        </p:nvGraphicFramePr>
        <p:xfrm>
          <a:off x="871577" y="1682750"/>
          <a:ext cx="10493375" cy="5175250"/>
        </p:xfrm>
        <a:graphic>
          <a:graphicData uri="http://schemas.openxmlformats.org/drawingml/2006/chart">
            <c:chart xmlns:c="http://schemas.openxmlformats.org/drawingml/2006/chart" xmlns:r="http://schemas.openxmlformats.org/officeDocument/2006/relationships" r:id="rId3"/>
          </a:graphicData>
        </a:graphic>
      </p:graphicFrame>
      <p:sp>
        <p:nvSpPr>
          <p:cNvPr id="7" name="Footer Placeholder 6">
            <a:extLst>
              <a:ext uri="{FF2B5EF4-FFF2-40B4-BE49-F238E27FC236}">
                <a16:creationId xmlns:a16="http://schemas.microsoft.com/office/drawing/2014/main" id="{3F815E7E-2D0E-28B3-AD37-FA56078C38D0}"/>
              </a:ext>
            </a:extLst>
          </p:cNvPr>
          <p:cNvSpPr>
            <a:spLocks noGrp="1"/>
          </p:cNvSpPr>
          <p:nvPr>
            <p:ph type="ftr" sz="quarter" idx="11"/>
          </p:nvPr>
        </p:nvSpPr>
        <p:spPr/>
        <p:txBody>
          <a:bodyPr rtlCol="0"/>
          <a:lstStyle>
            <a:defPPr>
              <a:defRPr lang="en-GB"/>
            </a:defPPr>
          </a:lstStyle>
          <a:p>
            <a:pPr rtl="0"/>
            <a:r>
              <a:rPr lang="en-GB" dirty="0"/>
              <a:t>Data Analysis</a:t>
            </a:r>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14</a:t>
            </a:fld>
            <a:endParaRPr lang="en-GB" dirty="0"/>
          </a:p>
        </p:txBody>
      </p:sp>
      <p:sp>
        <p:nvSpPr>
          <p:cNvPr id="2" name="Title 2">
            <a:extLst>
              <a:ext uri="{FF2B5EF4-FFF2-40B4-BE49-F238E27FC236}">
                <a16:creationId xmlns:a16="http://schemas.microsoft.com/office/drawing/2014/main" id="{F9C22129-1C3E-9B35-19B3-92B43E447674}"/>
              </a:ext>
            </a:extLst>
          </p:cNvPr>
          <p:cNvSpPr txBox="1">
            <a:spLocks/>
          </p:cNvSpPr>
          <p:nvPr/>
        </p:nvSpPr>
        <p:spPr>
          <a:xfrm>
            <a:off x="448078" y="357187"/>
            <a:ext cx="10515600" cy="1325563"/>
          </a:xfrm>
          <a:prstGeom prst="rect">
            <a:avLst/>
          </a:prstGeom>
        </p:spPr>
        <p:txBody>
          <a:bodyPr vert="horz" lIns="91440" tIns="45720" rIns="91440" bIns="45720" rtlCol="0" anchor="ctr">
            <a:noAutofit/>
          </a:bodyPr>
          <a:lstStyle>
            <a:defPPr>
              <a:defRPr lang="en-GB"/>
            </a:defPPr>
            <a:lvl1pPr algn="ctr" defTabSz="914400" rtl="0" eaLnBrk="1" latinLnBrk="0" hangingPunct="1">
              <a:lnSpc>
                <a:spcPct val="90000"/>
              </a:lnSpc>
              <a:spcBef>
                <a:spcPct val="0"/>
              </a:spcBef>
              <a:buNone/>
              <a:defRPr lang="en-GB" sz="4400" kern="1200" spc="0">
                <a:solidFill>
                  <a:schemeClr val="bg1"/>
                </a:solidFill>
                <a:latin typeface="+mj-lt"/>
                <a:ea typeface="+mj-ea"/>
                <a:cs typeface="Biome" panose="020B0503030204020804" pitchFamily="34" charset="0"/>
              </a:defRPr>
            </a:lvl1pPr>
          </a:lstStyle>
          <a:p>
            <a:r>
              <a:rPr lang="en-GB" dirty="0"/>
              <a:t>DATA INSIGHTS SLIDE 3</a:t>
            </a:r>
          </a:p>
        </p:txBody>
      </p:sp>
    </p:spTree>
    <p:extLst>
      <p:ext uri="{BB962C8B-B14F-4D97-AF65-F5344CB8AC3E}">
        <p14:creationId xmlns:p14="http://schemas.microsoft.com/office/powerpoint/2010/main" val="2126237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DAAFBF7-42C1-A350-6CDF-B083E5F5FDCE}"/>
              </a:ext>
            </a:extLst>
          </p:cNvPr>
          <p:cNvSpPr>
            <a:spLocks noGrp="1"/>
          </p:cNvSpPr>
          <p:nvPr>
            <p:ph type="subTitle" idx="1"/>
          </p:nvPr>
        </p:nvSpPr>
        <p:spPr>
          <a:xfrm>
            <a:off x="92277" y="3301263"/>
            <a:ext cx="12191996" cy="781119"/>
          </a:xfrm>
        </p:spPr>
        <p:txBody>
          <a:bodyPr/>
          <a:lstStyle/>
          <a:p>
            <a:r>
              <a:rPr lang="en-GB" sz="2000" dirty="0"/>
              <a:t>Section C</a:t>
            </a:r>
          </a:p>
          <a:p>
            <a:r>
              <a:rPr lang="en-GB" dirty="0"/>
              <a:t>IMPACT &amp; CONCLSION</a:t>
            </a:r>
          </a:p>
        </p:txBody>
      </p:sp>
      <p:sp>
        <p:nvSpPr>
          <p:cNvPr id="4" name="Text Placeholder 3">
            <a:extLst>
              <a:ext uri="{FF2B5EF4-FFF2-40B4-BE49-F238E27FC236}">
                <a16:creationId xmlns:a16="http://schemas.microsoft.com/office/drawing/2014/main" id="{50FC6865-BB61-855F-3D78-29B09C8C409D}"/>
              </a:ext>
            </a:extLst>
          </p:cNvPr>
          <p:cNvSpPr>
            <a:spLocks noGrp="1"/>
          </p:cNvSpPr>
          <p:nvPr>
            <p:ph type="body" sz="quarter" idx="10"/>
          </p:nvPr>
        </p:nvSpPr>
        <p:spPr/>
        <p:txBody>
          <a:bodyPr/>
          <a:lstStyle/>
          <a:p>
            <a:endParaRPr lang="en-GB" dirty="0"/>
          </a:p>
        </p:txBody>
      </p:sp>
      <p:sp>
        <p:nvSpPr>
          <p:cNvPr id="7" name="Title 1">
            <a:extLst>
              <a:ext uri="{FF2B5EF4-FFF2-40B4-BE49-F238E27FC236}">
                <a16:creationId xmlns:a16="http://schemas.microsoft.com/office/drawing/2014/main" id="{205CEC4E-A437-CCF3-F76C-147D6F0DCEE3}"/>
              </a:ext>
            </a:extLst>
          </p:cNvPr>
          <p:cNvSpPr>
            <a:spLocks noGrp="1"/>
          </p:cNvSpPr>
          <p:nvPr>
            <p:ph type="title"/>
          </p:nvPr>
        </p:nvSpPr>
        <p:spPr>
          <a:xfrm>
            <a:off x="-2" y="1906684"/>
            <a:ext cx="12191998" cy="1323440"/>
          </a:xfrm>
        </p:spPr>
        <p:txBody>
          <a:bodyPr/>
          <a:lstStyle/>
          <a:p>
            <a:r>
              <a:rPr lang="en-GB" dirty="0"/>
              <a:t>Employee Turnover</a:t>
            </a:r>
          </a:p>
        </p:txBody>
      </p:sp>
    </p:spTree>
    <p:extLst>
      <p:ext uri="{BB962C8B-B14F-4D97-AF65-F5344CB8AC3E}">
        <p14:creationId xmlns:p14="http://schemas.microsoft.com/office/powerpoint/2010/main" val="882887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99A48-AF8C-3538-CC7B-DC7F509AD7BA}"/>
              </a:ext>
            </a:extLst>
          </p:cNvPr>
          <p:cNvSpPr>
            <a:spLocks noGrp="1"/>
          </p:cNvSpPr>
          <p:nvPr>
            <p:ph type="title"/>
          </p:nvPr>
        </p:nvSpPr>
        <p:spPr/>
        <p:txBody>
          <a:bodyPr rtlCol="0"/>
          <a:lstStyle>
            <a:defPPr>
              <a:defRPr lang="en-GB"/>
            </a:defPPr>
          </a:lstStyle>
          <a:p>
            <a:pPr rtl="0"/>
            <a:r>
              <a:rPr lang="en-GB" dirty="0"/>
              <a:t>KEY TAKEAWAYS</a:t>
            </a:r>
          </a:p>
        </p:txBody>
      </p:sp>
      <p:graphicFrame>
        <p:nvGraphicFramePr>
          <p:cNvPr id="13" name="Content Placeholder 12" descr="Pie chart">
            <a:extLst>
              <a:ext uri="{FF2B5EF4-FFF2-40B4-BE49-F238E27FC236}">
                <a16:creationId xmlns:a16="http://schemas.microsoft.com/office/drawing/2014/main" id="{8011876D-CAF0-A4BF-610A-0E0D92F97A2F}"/>
              </a:ext>
            </a:extLst>
          </p:cNvPr>
          <p:cNvGraphicFramePr>
            <a:graphicFrameLocks noGrp="1"/>
          </p:cNvGraphicFramePr>
          <p:nvPr>
            <p:ph sz="quarter" idx="29"/>
            <p:extLst>
              <p:ext uri="{D42A27DB-BD31-4B8C-83A1-F6EECF244321}">
                <p14:modId xmlns:p14="http://schemas.microsoft.com/office/powerpoint/2010/main" val="1619249301"/>
              </p:ext>
            </p:extLst>
          </p:nvPr>
        </p:nvGraphicFramePr>
        <p:xfrm>
          <a:off x="838200" y="2235200"/>
          <a:ext cx="27432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Box 14">
            <a:extLst>
              <a:ext uri="{FF2B5EF4-FFF2-40B4-BE49-F238E27FC236}">
                <a16:creationId xmlns:a16="http://schemas.microsoft.com/office/drawing/2014/main" id="{9D43317E-04AE-8A42-2E1E-78558C94894B}"/>
              </a:ext>
            </a:extLst>
          </p:cNvPr>
          <p:cNvSpPr txBox="1"/>
          <p:nvPr/>
        </p:nvSpPr>
        <p:spPr>
          <a:xfrm>
            <a:off x="1792941" y="3283634"/>
            <a:ext cx="833717" cy="646331"/>
          </a:xfrm>
          <a:prstGeom prst="rect">
            <a:avLst/>
          </a:prstGeom>
          <a:noFill/>
        </p:spPr>
        <p:txBody>
          <a:bodyPr wrap="square" rtlCol="0">
            <a:spAutoFit/>
          </a:bodyPr>
          <a:lstStyle>
            <a:defPPr>
              <a:defRPr lang="en-GB"/>
            </a:defPPr>
          </a:lstStyle>
          <a:p>
            <a:pPr algn="ctr" rtl="0"/>
            <a:r>
              <a:rPr lang="en-GB" dirty="0">
                <a:solidFill>
                  <a:schemeClr val="bg1"/>
                </a:solidFill>
                <a:latin typeface="Biome" panose="020B0503030204020804" pitchFamily="34" charset="0"/>
                <a:cs typeface="Biome" panose="020B0503030204020804" pitchFamily="34" charset="0"/>
              </a:rPr>
              <a:t>SUM</a:t>
            </a:r>
          </a:p>
          <a:p>
            <a:pPr algn="ctr" rtl="0"/>
            <a:r>
              <a:rPr lang="en-GB" dirty="0">
                <a:solidFill>
                  <a:schemeClr val="bg1"/>
                </a:solidFill>
                <a:latin typeface="Biome" panose="020B0503030204020804" pitchFamily="34" charset="0"/>
                <a:cs typeface="Biome" panose="020B0503030204020804" pitchFamily="34" charset="0"/>
              </a:rPr>
              <a:t>FIGS</a:t>
            </a:r>
          </a:p>
        </p:txBody>
      </p:sp>
      <p:graphicFrame>
        <p:nvGraphicFramePr>
          <p:cNvPr id="7" name="Content Placeholder 6" descr="Pie chart">
            <a:extLst>
              <a:ext uri="{FF2B5EF4-FFF2-40B4-BE49-F238E27FC236}">
                <a16:creationId xmlns:a16="http://schemas.microsoft.com/office/drawing/2014/main" id="{D3E2117A-C55B-18A7-23E9-67CAA3D4165B}"/>
              </a:ext>
            </a:extLst>
          </p:cNvPr>
          <p:cNvGraphicFramePr>
            <a:graphicFrameLocks noGrp="1"/>
          </p:cNvGraphicFramePr>
          <p:nvPr>
            <p:ph sz="quarter" idx="31"/>
            <p:extLst>
              <p:ext uri="{D42A27DB-BD31-4B8C-83A1-F6EECF244321}">
                <p14:modId xmlns:p14="http://schemas.microsoft.com/office/powerpoint/2010/main" val="3867980012"/>
              </p:ext>
            </p:extLst>
          </p:nvPr>
        </p:nvGraphicFramePr>
        <p:xfrm>
          <a:off x="3649665" y="1743077"/>
          <a:ext cx="4848225" cy="383381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Content Placeholder 15" descr="Pie chart">
            <a:extLst>
              <a:ext uri="{FF2B5EF4-FFF2-40B4-BE49-F238E27FC236}">
                <a16:creationId xmlns:a16="http://schemas.microsoft.com/office/drawing/2014/main" id="{A2160708-EA0B-E785-CFFE-07004D5BEF9C}"/>
              </a:ext>
            </a:extLst>
          </p:cNvPr>
          <p:cNvGraphicFramePr>
            <a:graphicFrameLocks noGrp="1"/>
          </p:cNvGraphicFramePr>
          <p:nvPr>
            <p:ph sz="quarter" idx="30"/>
            <p:extLst>
              <p:ext uri="{D42A27DB-BD31-4B8C-83A1-F6EECF244321}">
                <p14:modId xmlns:p14="http://schemas.microsoft.com/office/powerpoint/2010/main" val="3640866635"/>
              </p:ext>
            </p:extLst>
          </p:nvPr>
        </p:nvGraphicFramePr>
        <p:xfrm>
          <a:off x="8553450" y="2235202"/>
          <a:ext cx="2743200" cy="2735263"/>
        </p:xfrm>
        <a:graphic>
          <a:graphicData uri="http://schemas.openxmlformats.org/drawingml/2006/chart">
            <c:chart xmlns:c="http://schemas.openxmlformats.org/drawingml/2006/chart" xmlns:r="http://schemas.openxmlformats.org/officeDocument/2006/relationships" r:id="rId5"/>
          </a:graphicData>
        </a:graphic>
      </p:graphicFrame>
      <p:sp>
        <p:nvSpPr>
          <p:cNvPr id="17" name="TextBox 16">
            <a:extLst>
              <a:ext uri="{FF2B5EF4-FFF2-40B4-BE49-F238E27FC236}">
                <a16:creationId xmlns:a16="http://schemas.microsoft.com/office/drawing/2014/main" id="{DD66CB57-F1E3-AEE5-6295-CFD0A1778CB2}"/>
              </a:ext>
            </a:extLst>
          </p:cNvPr>
          <p:cNvSpPr txBox="1"/>
          <p:nvPr/>
        </p:nvSpPr>
        <p:spPr>
          <a:xfrm>
            <a:off x="9009531" y="3414197"/>
            <a:ext cx="1842247" cy="369332"/>
          </a:xfrm>
          <a:prstGeom prst="rect">
            <a:avLst/>
          </a:prstGeom>
          <a:noFill/>
        </p:spPr>
        <p:txBody>
          <a:bodyPr wrap="square" rtlCol="0">
            <a:spAutoFit/>
          </a:bodyPr>
          <a:lstStyle>
            <a:defPPr>
              <a:defRPr lang="en-GB"/>
            </a:defPPr>
          </a:lstStyle>
          <a:p>
            <a:pPr algn="ctr" rtl="0"/>
            <a:r>
              <a:rPr lang="en-GB" dirty="0">
                <a:solidFill>
                  <a:schemeClr val="bg1"/>
                </a:solidFill>
                <a:latin typeface="Biome" panose="020B0503030204020804" pitchFamily="34" charset="0"/>
                <a:cs typeface="Biome" panose="020B0503030204020804" pitchFamily="34" charset="0"/>
              </a:rPr>
              <a:t>SUM FIGS</a:t>
            </a:r>
          </a:p>
        </p:txBody>
      </p:sp>
      <p:sp>
        <p:nvSpPr>
          <p:cNvPr id="3" name="Text Placeholder 2">
            <a:extLst>
              <a:ext uri="{FF2B5EF4-FFF2-40B4-BE49-F238E27FC236}">
                <a16:creationId xmlns:a16="http://schemas.microsoft.com/office/drawing/2014/main" id="{38AA910A-A120-0EC4-A6BF-AE39C189C282}"/>
              </a:ext>
            </a:extLst>
          </p:cNvPr>
          <p:cNvSpPr>
            <a:spLocks noGrp="1"/>
          </p:cNvSpPr>
          <p:nvPr>
            <p:ph type="body" sz="quarter" idx="28"/>
          </p:nvPr>
        </p:nvSpPr>
        <p:spPr/>
        <p:txBody>
          <a:bodyPr rtlCol="0"/>
          <a:lstStyle>
            <a:defPPr>
              <a:defRPr lang="en-GB"/>
            </a:defPPr>
          </a:lstStyle>
          <a:p>
            <a:pPr rt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a:t>
            </a:r>
            <a:r>
              <a:rPr lang="en-GB" dirty="0" err="1"/>
              <a:t>ullamco</a:t>
            </a:r>
            <a:r>
              <a:rPr lang="en-GB" dirty="0"/>
              <a:t> </a:t>
            </a:r>
            <a:r>
              <a:rPr lang="en-GB" dirty="0" err="1"/>
              <a:t>laboris</a:t>
            </a:r>
            <a:r>
              <a:rPr lang="en-GB" dirty="0"/>
              <a:t> nisi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a:t>
            </a:r>
          </a:p>
        </p:txBody>
      </p:sp>
      <p:sp>
        <p:nvSpPr>
          <p:cNvPr id="11" name="Footer Placeholder 10">
            <a:extLst>
              <a:ext uri="{FF2B5EF4-FFF2-40B4-BE49-F238E27FC236}">
                <a16:creationId xmlns:a16="http://schemas.microsoft.com/office/drawing/2014/main" id="{4A727348-E2D5-31F9-9079-A67B2E0BCFE8}"/>
              </a:ext>
            </a:extLst>
          </p:cNvPr>
          <p:cNvSpPr>
            <a:spLocks noGrp="1"/>
          </p:cNvSpPr>
          <p:nvPr>
            <p:ph type="ftr" sz="quarter" idx="11"/>
          </p:nvPr>
        </p:nvSpPr>
        <p:spPr>
          <a:xfrm>
            <a:off x="227349" y="6310312"/>
            <a:ext cx="4114800" cy="365125"/>
          </a:xfrm>
        </p:spPr>
        <p:txBody>
          <a:bodyPr rtlCol="0"/>
          <a:lstStyle>
            <a:defPPr>
              <a:defRPr lang="en-GB"/>
            </a:defPPr>
          </a:lstStyle>
          <a:p>
            <a:pPr rtl="0"/>
            <a:r>
              <a:rPr lang="en-GB" dirty="0"/>
              <a:t>Office Analytics | SRN BP0296973</a:t>
            </a:r>
          </a:p>
        </p:txBody>
      </p:sp>
      <p:sp>
        <p:nvSpPr>
          <p:cNvPr id="12" name="Slide Number Placeholder 11">
            <a:extLst>
              <a:ext uri="{FF2B5EF4-FFF2-40B4-BE49-F238E27FC236}">
                <a16:creationId xmlns:a16="http://schemas.microsoft.com/office/drawing/2014/main" id="{761D5C1B-39FE-2949-16D4-283AB532DBE1}"/>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16</a:t>
            </a:fld>
            <a:endParaRPr lang="en-GB" dirty="0"/>
          </a:p>
        </p:txBody>
      </p:sp>
    </p:spTree>
    <p:extLst>
      <p:ext uri="{BB962C8B-B14F-4D97-AF65-F5344CB8AC3E}">
        <p14:creationId xmlns:p14="http://schemas.microsoft.com/office/powerpoint/2010/main" val="3999271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rtlCol="0"/>
          <a:lstStyle>
            <a:defPPr>
              <a:defRPr lang="en-GB"/>
            </a:defPPr>
          </a:lstStyle>
          <a:p>
            <a:pPr rtl="0"/>
            <a:r>
              <a:rPr lang="en-GB" dirty="0"/>
              <a:t>Project Limitations</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p:txBody>
          <a:bodyPr rtlCol="0"/>
          <a:lstStyle>
            <a:defPPr>
              <a:defRPr lang="en-GB"/>
            </a:defPPr>
          </a:lstStyle>
          <a:p>
            <a:pPr rt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1025625" y="3617964"/>
            <a:ext cx="7707314" cy="2464054"/>
          </a:xfrm>
        </p:spPr>
        <p:txBody>
          <a:bodyPr rtlCol="0"/>
          <a:lstStyle>
            <a:defPPr>
              <a:defRPr lang="en-GB"/>
            </a:defPPr>
          </a:lstStyle>
          <a:p>
            <a:pPr rtl="0"/>
            <a:r>
              <a:rPr lang="en-GB" dirty="0"/>
              <a:t>There appeared to be discrepancies between the years_at_company &amp; the </a:t>
            </a:r>
            <a:r>
              <a:rPr lang="en-GB" dirty="0" err="1"/>
              <a:t>years_in_current_role</a:t>
            </a:r>
            <a:r>
              <a:rPr lang="en-GB" dirty="0"/>
              <a:t> - one can't be more than the other so we had to assume &amp; impute data here with the logic if years in current role is more than years at company then years at company = years at current role. Similarly, years in current role &amp; years since last promotion should sum to years at company so again, we've imputed data here - these are listed in the project limitations as an assumption that we've made. </a:t>
            </a:r>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17</a:t>
            </a:fld>
            <a:endParaRPr lang="en-GB" dirty="0"/>
          </a:p>
        </p:txBody>
      </p:sp>
    </p:spTree>
    <p:extLst>
      <p:ext uri="{BB962C8B-B14F-4D97-AF65-F5344CB8AC3E}">
        <p14:creationId xmlns:p14="http://schemas.microsoft.com/office/powerpoint/2010/main" val="958328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rtlCol="0"/>
          <a:lstStyle>
            <a:defPPr>
              <a:defRPr lang="en-GB"/>
            </a:defPPr>
          </a:lstStyle>
          <a:p>
            <a:pPr rtl="0"/>
            <a:r>
              <a:rPr lang="en-GB" dirty="0"/>
              <a:t>Conclusion</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p:txBody>
          <a:bodyPr rtlCol="0"/>
          <a:lstStyle>
            <a:defPPr>
              <a:defRPr lang="en-GB"/>
            </a:defPPr>
          </a:lstStyle>
          <a:p>
            <a:pPr rt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1025625" y="3617964"/>
            <a:ext cx="7707314" cy="2464054"/>
          </a:xfrm>
        </p:spPr>
        <p:txBody>
          <a:bodyPr rtlCol="0"/>
          <a:lstStyle>
            <a:defPPr>
              <a:defRPr lang="en-GB"/>
            </a:defPPr>
          </a:lstStyle>
          <a:p>
            <a:pPr rt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a:t>
            </a:r>
          </a:p>
          <a:p>
            <a:pPr rtl="0"/>
            <a:r>
              <a:rPr lang="en-GB" dirty="0"/>
              <a:t>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a:t>
            </a:r>
            <a:r>
              <a:rPr lang="en-GB" dirty="0" err="1"/>
              <a:t>ullamco</a:t>
            </a:r>
            <a:r>
              <a:rPr lang="en-GB" dirty="0"/>
              <a:t> </a:t>
            </a:r>
            <a:r>
              <a:rPr lang="en-GB" dirty="0" err="1"/>
              <a:t>laboris</a:t>
            </a:r>
            <a:r>
              <a:rPr lang="en-GB" dirty="0"/>
              <a:t> nisi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Duis </a:t>
            </a:r>
            <a:r>
              <a:rPr lang="en-GB" dirty="0" err="1"/>
              <a:t>aute</a:t>
            </a:r>
            <a:r>
              <a:rPr lang="en-GB" dirty="0"/>
              <a:t> </a:t>
            </a:r>
            <a:r>
              <a:rPr lang="en-GB" dirty="0" err="1"/>
              <a:t>irure</a:t>
            </a:r>
            <a:r>
              <a:rPr lang="en-GB" dirty="0"/>
              <a:t> </a:t>
            </a:r>
            <a:r>
              <a:rPr lang="en-GB" dirty="0" err="1"/>
              <a:t>dolor</a:t>
            </a:r>
            <a:r>
              <a:rPr lang="en-GB" dirty="0"/>
              <a:t> in </a:t>
            </a:r>
            <a:r>
              <a:rPr lang="en-GB" dirty="0" err="1"/>
              <a:t>reprehenderit</a:t>
            </a:r>
            <a:r>
              <a:rPr lang="en-GB" dirty="0"/>
              <a:t> in </a:t>
            </a:r>
            <a:r>
              <a:rPr lang="en-GB" dirty="0" err="1"/>
              <a:t>voluptate</a:t>
            </a:r>
            <a:endParaRPr lang="en-GB" dirty="0"/>
          </a:p>
          <a:p>
            <a:pPr rtl="0"/>
            <a:r>
              <a:rPr lang="en-GB" dirty="0"/>
              <a:t> </a:t>
            </a:r>
            <a:r>
              <a:rPr lang="en-GB" dirty="0" err="1"/>
              <a:t>velit</a:t>
            </a:r>
            <a:r>
              <a:rPr lang="en-GB" dirty="0"/>
              <a:t> </a:t>
            </a:r>
            <a:r>
              <a:rPr lang="en-GB" dirty="0" err="1"/>
              <a:t>esse</a:t>
            </a:r>
            <a:r>
              <a:rPr lang="en-GB" dirty="0"/>
              <a:t> </a:t>
            </a:r>
            <a:r>
              <a:rPr lang="en-GB" dirty="0" err="1"/>
              <a:t>cillum</a:t>
            </a:r>
            <a:r>
              <a:rPr lang="en-GB" dirty="0"/>
              <a:t> dolore </a:t>
            </a:r>
            <a:r>
              <a:rPr lang="en-GB" dirty="0" err="1"/>
              <a:t>eu</a:t>
            </a:r>
            <a:r>
              <a:rPr lang="en-GB" dirty="0"/>
              <a:t> </a:t>
            </a:r>
            <a:r>
              <a:rPr lang="en-GB" dirty="0" err="1"/>
              <a:t>fugiat</a:t>
            </a:r>
            <a:r>
              <a:rPr lang="en-GB" dirty="0"/>
              <a:t> </a:t>
            </a:r>
            <a:r>
              <a:rPr lang="en-GB" dirty="0" err="1"/>
              <a:t>nulla</a:t>
            </a:r>
            <a:r>
              <a:rPr lang="en-GB" dirty="0"/>
              <a:t> </a:t>
            </a:r>
            <a:r>
              <a:rPr lang="en-GB" dirty="0" err="1"/>
              <a:t>pariatur</a:t>
            </a:r>
            <a:r>
              <a:rPr lang="en-GB" dirty="0"/>
              <a:t>. </a:t>
            </a:r>
            <a:r>
              <a:rPr lang="en-GB" dirty="0" err="1"/>
              <a:t>Excepteur</a:t>
            </a:r>
            <a:r>
              <a:rPr lang="en-GB" dirty="0"/>
              <a:t> </a:t>
            </a:r>
            <a:r>
              <a:rPr lang="en-GB" dirty="0" err="1"/>
              <a:t>sint</a:t>
            </a:r>
            <a:r>
              <a:rPr lang="en-GB" dirty="0"/>
              <a:t> </a:t>
            </a:r>
            <a:r>
              <a:rPr lang="en-GB" dirty="0" err="1"/>
              <a:t>occaecat</a:t>
            </a:r>
            <a:r>
              <a:rPr lang="en-GB" dirty="0"/>
              <a:t> </a:t>
            </a:r>
            <a:r>
              <a:rPr lang="en-GB" dirty="0" err="1"/>
              <a:t>cupidatat</a:t>
            </a:r>
            <a:r>
              <a:rPr lang="en-GB" dirty="0"/>
              <a:t> non </a:t>
            </a:r>
            <a:r>
              <a:rPr lang="en-GB" dirty="0" err="1"/>
              <a:t>proident</a:t>
            </a:r>
            <a:r>
              <a:rPr lang="en-GB" dirty="0"/>
              <a:t>, sunt in culpa qui </a:t>
            </a:r>
            <a:r>
              <a:rPr lang="en-GB" dirty="0" err="1"/>
              <a:t>officia</a:t>
            </a:r>
            <a:r>
              <a:rPr lang="en-GB" dirty="0"/>
              <a:t> </a:t>
            </a:r>
            <a:r>
              <a:rPr lang="en-GB" dirty="0" err="1"/>
              <a:t>deserunt</a:t>
            </a:r>
            <a:r>
              <a:rPr lang="en-GB" dirty="0"/>
              <a:t> </a:t>
            </a:r>
            <a:r>
              <a:rPr lang="en-GB" dirty="0" err="1"/>
              <a:t>mollit</a:t>
            </a:r>
            <a:r>
              <a:rPr lang="en-GB" dirty="0"/>
              <a:t> </a:t>
            </a:r>
            <a:r>
              <a:rPr lang="en-GB" dirty="0" err="1"/>
              <a:t>anim</a:t>
            </a:r>
            <a:r>
              <a:rPr lang="en-GB" dirty="0"/>
              <a:t> id </a:t>
            </a:r>
            <a:r>
              <a:rPr lang="en-GB" dirty="0" err="1"/>
              <a:t>est</a:t>
            </a:r>
            <a:r>
              <a:rPr lang="en-GB" dirty="0"/>
              <a:t> </a:t>
            </a:r>
            <a:r>
              <a:rPr lang="en-GB" dirty="0" err="1"/>
              <a:t>laborum</a:t>
            </a:r>
            <a:r>
              <a:rPr lang="en-GB" dirty="0"/>
              <a:t>.</a:t>
            </a:r>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18</a:t>
            </a:fld>
            <a:endParaRPr lang="en-GB" dirty="0"/>
          </a:p>
        </p:txBody>
      </p:sp>
    </p:spTree>
    <p:extLst>
      <p:ext uri="{BB962C8B-B14F-4D97-AF65-F5344CB8AC3E}">
        <p14:creationId xmlns:p14="http://schemas.microsoft.com/office/powerpoint/2010/main" val="18225787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rtlCol="0"/>
          <a:lstStyle>
            <a:defPPr>
              <a:defRPr lang="en-GB"/>
            </a:defPPr>
          </a:lstStyle>
          <a:p>
            <a:pPr rtl="0"/>
            <a:r>
              <a:rPr lang="en-GB" dirty="0"/>
              <a:t>Recommendations</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p:txBody>
          <a:bodyPr rtlCol="0"/>
          <a:lstStyle>
            <a:defPPr>
              <a:defRPr lang="en-GB"/>
            </a:defPPr>
          </a:lstStyle>
          <a:p>
            <a:pPr rt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1025625" y="3617964"/>
            <a:ext cx="7707314" cy="2464054"/>
          </a:xfrm>
        </p:spPr>
        <p:txBody>
          <a:bodyPr rtlCol="0"/>
          <a:lstStyle>
            <a:defPPr>
              <a:defRPr lang="en-GB"/>
            </a:defPPr>
          </a:lstStyle>
          <a:p>
            <a:pPr rt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a:t>
            </a:r>
          </a:p>
          <a:p>
            <a:pPr rtl="0"/>
            <a:r>
              <a:rPr lang="en-GB" dirty="0"/>
              <a:t>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a:t>
            </a:r>
            <a:r>
              <a:rPr lang="en-GB" dirty="0" err="1"/>
              <a:t>ullamco</a:t>
            </a:r>
            <a:r>
              <a:rPr lang="en-GB" dirty="0"/>
              <a:t> </a:t>
            </a:r>
            <a:r>
              <a:rPr lang="en-GB" dirty="0" err="1"/>
              <a:t>laboris</a:t>
            </a:r>
            <a:r>
              <a:rPr lang="en-GB" dirty="0"/>
              <a:t> nisi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Duis </a:t>
            </a:r>
            <a:r>
              <a:rPr lang="en-GB" dirty="0" err="1"/>
              <a:t>aute</a:t>
            </a:r>
            <a:r>
              <a:rPr lang="en-GB" dirty="0"/>
              <a:t> </a:t>
            </a:r>
            <a:r>
              <a:rPr lang="en-GB" dirty="0" err="1"/>
              <a:t>irure</a:t>
            </a:r>
            <a:r>
              <a:rPr lang="en-GB" dirty="0"/>
              <a:t> </a:t>
            </a:r>
            <a:r>
              <a:rPr lang="en-GB" dirty="0" err="1"/>
              <a:t>dolor</a:t>
            </a:r>
            <a:r>
              <a:rPr lang="en-GB" dirty="0"/>
              <a:t> in </a:t>
            </a:r>
            <a:r>
              <a:rPr lang="en-GB" dirty="0" err="1"/>
              <a:t>reprehenderit</a:t>
            </a:r>
            <a:r>
              <a:rPr lang="en-GB" dirty="0"/>
              <a:t> in </a:t>
            </a:r>
            <a:r>
              <a:rPr lang="en-GB" dirty="0" err="1"/>
              <a:t>voluptate</a:t>
            </a:r>
            <a:endParaRPr lang="en-GB" dirty="0"/>
          </a:p>
          <a:p>
            <a:pPr rtl="0"/>
            <a:r>
              <a:rPr lang="en-GB" dirty="0"/>
              <a:t> </a:t>
            </a:r>
            <a:r>
              <a:rPr lang="en-GB" dirty="0" err="1"/>
              <a:t>velit</a:t>
            </a:r>
            <a:r>
              <a:rPr lang="en-GB" dirty="0"/>
              <a:t> </a:t>
            </a:r>
            <a:r>
              <a:rPr lang="en-GB" dirty="0" err="1"/>
              <a:t>esse</a:t>
            </a:r>
            <a:r>
              <a:rPr lang="en-GB" dirty="0"/>
              <a:t> </a:t>
            </a:r>
            <a:r>
              <a:rPr lang="en-GB" dirty="0" err="1"/>
              <a:t>cillum</a:t>
            </a:r>
            <a:r>
              <a:rPr lang="en-GB" dirty="0"/>
              <a:t> dolore </a:t>
            </a:r>
            <a:r>
              <a:rPr lang="en-GB" dirty="0" err="1"/>
              <a:t>eu</a:t>
            </a:r>
            <a:r>
              <a:rPr lang="en-GB" dirty="0"/>
              <a:t> </a:t>
            </a:r>
            <a:r>
              <a:rPr lang="en-GB" dirty="0" err="1"/>
              <a:t>fugiat</a:t>
            </a:r>
            <a:r>
              <a:rPr lang="en-GB" dirty="0"/>
              <a:t> </a:t>
            </a:r>
            <a:r>
              <a:rPr lang="en-GB" dirty="0" err="1"/>
              <a:t>nulla</a:t>
            </a:r>
            <a:r>
              <a:rPr lang="en-GB" dirty="0"/>
              <a:t> </a:t>
            </a:r>
            <a:r>
              <a:rPr lang="en-GB" dirty="0" err="1"/>
              <a:t>pariatur</a:t>
            </a:r>
            <a:r>
              <a:rPr lang="en-GB" dirty="0"/>
              <a:t>. </a:t>
            </a:r>
            <a:r>
              <a:rPr lang="en-GB" dirty="0" err="1"/>
              <a:t>Excepteur</a:t>
            </a:r>
            <a:r>
              <a:rPr lang="en-GB" dirty="0"/>
              <a:t> </a:t>
            </a:r>
            <a:r>
              <a:rPr lang="en-GB" dirty="0" err="1"/>
              <a:t>sint</a:t>
            </a:r>
            <a:r>
              <a:rPr lang="en-GB" dirty="0"/>
              <a:t> </a:t>
            </a:r>
            <a:r>
              <a:rPr lang="en-GB" dirty="0" err="1"/>
              <a:t>occaecat</a:t>
            </a:r>
            <a:r>
              <a:rPr lang="en-GB" dirty="0"/>
              <a:t> </a:t>
            </a:r>
            <a:r>
              <a:rPr lang="en-GB" dirty="0" err="1"/>
              <a:t>cupidatat</a:t>
            </a:r>
            <a:r>
              <a:rPr lang="en-GB" dirty="0"/>
              <a:t> non </a:t>
            </a:r>
            <a:r>
              <a:rPr lang="en-GB" dirty="0" err="1"/>
              <a:t>proident</a:t>
            </a:r>
            <a:r>
              <a:rPr lang="en-GB" dirty="0"/>
              <a:t>, sunt in culpa qui </a:t>
            </a:r>
            <a:r>
              <a:rPr lang="en-GB" dirty="0" err="1"/>
              <a:t>officia</a:t>
            </a:r>
            <a:r>
              <a:rPr lang="en-GB" dirty="0"/>
              <a:t> </a:t>
            </a:r>
            <a:r>
              <a:rPr lang="en-GB" dirty="0" err="1"/>
              <a:t>deserunt</a:t>
            </a:r>
            <a:r>
              <a:rPr lang="en-GB" dirty="0"/>
              <a:t> </a:t>
            </a:r>
            <a:r>
              <a:rPr lang="en-GB" dirty="0" err="1"/>
              <a:t>mollit</a:t>
            </a:r>
            <a:r>
              <a:rPr lang="en-GB" dirty="0"/>
              <a:t> </a:t>
            </a:r>
            <a:r>
              <a:rPr lang="en-GB" dirty="0" err="1"/>
              <a:t>anim</a:t>
            </a:r>
            <a:r>
              <a:rPr lang="en-GB" dirty="0"/>
              <a:t> id </a:t>
            </a:r>
            <a:r>
              <a:rPr lang="en-GB" dirty="0" err="1"/>
              <a:t>est</a:t>
            </a:r>
            <a:r>
              <a:rPr lang="en-GB" dirty="0"/>
              <a:t> </a:t>
            </a:r>
            <a:r>
              <a:rPr lang="en-GB" dirty="0" err="1"/>
              <a:t>laborum</a:t>
            </a:r>
            <a:r>
              <a:rPr lang="en-GB" dirty="0"/>
              <a:t>.</a:t>
            </a:r>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19</a:t>
            </a:fld>
            <a:endParaRPr lang="en-GB" dirty="0"/>
          </a:p>
        </p:txBody>
      </p:sp>
    </p:spTree>
    <p:extLst>
      <p:ext uri="{BB962C8B-B14F-4D97-AF65-F5344CB8AC3E}">
        <p14:creationId xmlns:p14="http://schemas.microsoft.com/office/powerpoint/2010/main" val="2632446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a:xfrm>
            <a:off x="-220132" y="1079364"/>
            <a:ext cx="12191998" cy="1323440"/>
          </a:xfrm>
        </p:spPr>
        <p:txBody>
          <a:bodyPr rtlCol="0"/>
          <a:lstStyle>
            <a:defPPr>
              <a:defRPr lang="en-GB"/>
            </a:defPPr>
          </a:lstStyle>
          <a:p>
            <a:pPr rtl="0"/>
            <a:r>
              <a:rPr lang="en-GB" dirty="0"/>
              <a:t>Data</a:t>
            </a:r>
            <a:br>
              <a:rPr lang="en-GB" dirty="0"/>
            </a:br>
            <a:r>
              <a:rPr lang="en-GB" dirty="0"/>
              <a:t> Analysis</a:t>
            </a:r>
          </a:p>
        </p:txBody>
      </p:sp>
      <p:sp>
        <p:nvSpPr>
          <p:cNvPr id="4" name="Subtitle 3">
            <a:extLst>
              <a:ext uri="{FF2B5EF4-FFF2-40B4-BE49-F238E27FC236}">
                <a16:creationId xmlns:a16="http://schemas.microsoft.com/office/drawing/2014/main" id="{2981AB9E-AF0F-CAD0-2DD2-D640FB871E66}"/>
              </a:ext>
            </a:extLst>
          </p:cNvPr>
          <p:cNvSpPr>
            <a:spLocks noGrp="1"/>
          </p:cNvSpPr>
          <p:nvPr>
            <p:ph type="subTitle" idx="1"/>
          </p:nvPr>
        </p:nvSpPr>
        <p:spPr>
          <a:xfrm>
            <a:off x="0" y="2646151"/>
            <a:ext cx="12191996" cy="781119"/>
          </a:xfrm>
        </p:spPr>
        <p:txBody>
          <a:bodyPr rtlCol="0"/>
          <a:lstStyle>
            <a:defPPr>
              <a:defRPr lang="en-GB"/>
            </a:defPPr>
          </a:lstStyle>
          <a:p>
            <a:pPr rtl="0"/>
            <a:r>
              <a:rPr lang="en-GB" dirty="0"/>
              <a:t>Company-X </a:t>
            </a:r>
          </a:p>
          <a:p>
            <a:pPr rtl="0"/>
            <a:r>
              <a:rPr lang="en-GB" dirty="0"/>
              <a:t>Employee</a:t>
            </a:r>
          </a:p>
          <a:p>
            <a:pPr rtl="0"/>
            <a:r>
              <a:rPr lang="en-GB" dirty="0"/>
              <a:t>Turnover</a:t>
            </a:r>
          </a:p>
        </p:txBody>
      </p:sp>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p:txBody>
          <a:bodyPr rtlCol="0"/>
          <a:lstStyle>
            <a:defPPr>
              <a:defRPr lang="en-GB"/>
            </a:defPPr>
          </a:lstStyle>
          <a:p>
            <a:pPr rtl="0"/>
            <a:r>
              <a:rPr lang="en-GB" dirty="0"/>
              <a:t>SRN BP0296973</a:t>
            </a:r>
          </a:p>
        </p:txBody>
      </p:sp>
    </p:spTree>
    <p:extLst>
      <p:ext uri="{BB962C8B-B14F-4D97-AF65-F5344CB8AC3E}">
        <p14:creationId xmlns:p14="http://schemas.microsoft.com/office/powerpoint/2010/main" val="24980314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a:xfrm>
            <a:off x="838197" y="662529"/>
            <a:ext cx="10515602" cy="1325563"/>
          </a:xfrm>
        </p:spPr>
        <p:txBody>
          <a:bodyPr rtlCol="0"/>
          <a:lstStyle>
            <a:defPPr>
              <a:defRPr lang="en-GB"/>
            </a:defPPr>
          </a:lstStyle>
          <a:p>
            <a:pPr rtl="0"/>
            <a:r>
              <a:rPr lang="en-GB" dirty="0"/>
              <a:t>Further Areas of Research</a:t>
            </a:r>
          </a:p>
        </p:txBody>
      </p:sp>
      <p:sp>
        <p:nvSpPr>
          <p:cNvPr id="4" name="Text Placeholder 3">
            <a:extLst>
              <a:ext uri="{FF2B5EF4-FFF2-40B4-BE49-F238E27FC236}">
                <a16:creationId xmlns:a16="http://schemas.microsoft.com/office/drawing/2014/main" id="{F7A615C6-5B0E-9C55-4354-0FE24FAB35EE}"/>
              </a:ext>
            </a:extLst>
          </p:cNvPr>
          <p:cNvSpPr>
            <a:spLocks noGrp="1"/>
          </p:cNvSpPr>
          <p:nvPr>
            <p:ph type="body" sz="quarter" idx="29"/>
          </p:nvPr>
        </p:nvSpPr>
        <p:spPr>
          <a:xfrm>
            <a:off x="1324117" y="1988092"/>
            <a:ext cx="9540107" cy="929026"/>
          </a:xfrm>
        </p:spPr>
        <p:txBody>
          <a:bodyPr rtlCol="0"/>
          <a:lstStyle>
            <a:defPPr>
              <a:defRPr lang="en-GB"/>
            </a:defPPr>
          </a:lstStyle>
          <a:p>
            <a:pPr rtl="0"/>
            <a:r>
              <a:rPr lang="en-GB" dirty="0"/>
              <a:t>Cover further areas of research, additional data that could be added &amp; extra statistical methods that could be used </a:t>
            </a:r>
          </a:p>
          <a:p>
            <a:pPr rtl="0"/>
            <a:endParaRPr lang="en-GB" dirty="0"/>
          </a:p>
        </p:txBody>
      </p:sp>
      <p:sp>
        <p:nvSpPr>
          <p:cNvPr id="28" name="Text Placeholder 27">
            <a:extLst>
              <a:ext uri="{FF2B5EF4-FFF2-40B4-BE49-F238E27FC236}">
                <a16:creationId xmlns:a16="http://schemas.microsoft.com/office/drawing/2014/main" id="{197F046A-7911-3E0E-7D88-A57CF0028A0A}"/>
              </a:ext>
            </a:extLst>
          </p:cNvPr>
          <p:cNvSpPr>
            <a:spLocks noGrp="1"/>
          </p:cNvSpPr>
          <p:nvPr>
            <p:ph type="body" sz="quarter" idx="33"/>
          </p:nvPr>
        </p:nvSpPr>
        <p:spPr/>
        <p:txBody>
          <a:bodyPr rtlCol="0"/>
          <a:lstStyle>
            <a:defPPr>
              <a:defRPr lang="en-GB"/>
            </a:defPPr>
          </a:lstStyle>
          <a:p>
            <a:pPr rtl="0"/>
            <a:r>
              <a:rPr lang="en-GB" dirty="0"/>
              <a:t>Focus 1</a:t>
            </a:r>
          </a:p>
        </p:txBody>
      </p:sp>
      <p:sp>
        <p:nvSpPr>
          <p:cNvPr id="30" name="Text Placeholder 29">
            <a:extLst>
              <a:ext uri="{FF2B5EF4-FFF2-40B4-BE49-F238E27FC236}">
                <a16:creationId xmlns:a16="http://schemas.microsoft.com/office/drawing/2014/main" id="{A63CC359-8A44-9313-ADA5-3E961D2CC84F}"/>
              </a:ext>
            </a:extLst>
          </p:cNvPr>
          <p:cNvSpPr>
            <a:spLocks noGrp="1"/>
          </p:cNvSpPr>
          <p:nvPr>
            <p:ph type="body" sz="quarter" idx="34"/>
          </p:nvPr>
        </p:nvSpPr>
        <p:spPr/>
        <p:txBody>
          <a:bodyPr rtlCol="0"/>
          <a:lstStyle>
            <a:defPPr>
              <a:defRPr lang="en-GB"/>
            </a:defPPr>
          </a:lstStyle>
          <a:p>
            <a:pPr rtl="0"/>
            <a:r>
              <a:rPr lang="en-GB" dirty="0"/>
              <a:t>Focus 2</a:t>
            </a:r>
          </a:p>
        </p:txBody>
      </p:sp>
      <p:sp>
        <p:nvSpPr>
          <p:cNvPr id="32" name="Text Placeholder 31">
            <a:extLst>
              <a:ext uri="{FF2B5EF4-FFF2-40B4-BE49-F238E27FC236}">
                <a16:creationId xmlns:a16="http://schemas.microsoft.com/office/drawing/2014/main" id="{3DB2DABA-9EFA-FC6D-50D6-0493014B4A51}"/>
              </a:ext>
            </a:extLst>
          </p:cNvPr>
          <p:cNvSpPr>
            <a:spLocks noGrp="1"/>
          </p:cNvSpPr>
          <p:nvPr>
            <p:ph type="body" sz="quarter" idx="35"/>
          </p:nvPr>
        </p:nvSpPr>
        <p:spPr/>
        <p:txBody>
          <a:bodyPr rtlCol="0"/>
          <a:lstStyle>
            <a:defPPr>
              <a:defRPr lang="en-GB"/>
            </a:defPPr>
          </a:lstStyle>
          <a:p>
            <a:pPr rtl="0"/>
            <a:endParaRPr lang="en-GB" dirty="0"/>
          </a:p>
          <a:p>
            <a:pPr rtl="0"/>
            <a:r>
              <a:rPr lang="en-GB" dirty="0"/>
              <a:t>Focus 3</a:t>
            </a:r>
          </a:p>
          <a:p>
            <a:pPr rtl="0"/>
            <a:endParaRPr lang="en-GB" dirty="0"/>
          </a:p>
        </p:txBody>
      </p:sp>
      <p:sp>
        <p:nvSpPr>
          <p:cNvPr id="10" name="Footer Placeholder 9">
            <a:extLst>
              <a:ext uri="{FF2B5EF4-FFF2-40B4-BE49-F238E27FC236}">
                <a16:creationId xmlns:a16="http://schemas.microsoft.com/office/drawing/2014/main" id="{DD2A3633-9718-8A40-B15C-581BB873165D}"/>
              </a:ext>
            </a:extLst>
          </p:cNvPr>
          <p:cNvSpPr>
            <a:spLocks noGrp="1"/>
          </p:cNvSpPr>
          <p:nvPr>
            <p:ph type="ftr" sz="quarter" idx="11"/>
          </p:nvPr>
        </p:nvSpPr>
        <p:spPr/>
        <p:txBody>
          <a:bodyPr rtlCol="0"/>
          <a:lstStyle>
            <a:defPPr>
              <a:defRPr lang="en-GB"/>
            </a:defPPr>
          </a:lstStyle>
          <a:p>
            <a:pPr rtl="0"/>
            <a:r>
              <a:rPr lang="en-GB" dirty="0"/>
              <a:t>Office Analytics | SRN BP0296973</a:t>
            </a:r>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20</a:t>
            </a:fld>
            <a:endParaRPr lang="en-GB" dirty="0"/>
          </a:p>
        </p:txBody>
      </p:sp>
    </p:spTree>
    <p:extLst>
      <p:ext uri="{BB962C8B-B14F-4D97-AF65-F5344CB8AC3E}">
        <p14:creationId xmlns:p14="http://schemas.microsoft.com/office/powerpoint/2010/main" val="15726694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9E75-B9FE-CF36-3664-1AB293ED0050}"/>
              </a:ext>
            </a:extLst>
          </p:cNvPr>
          <p:cNvSpPr>
            <a:spLocks noGrp="1"/>
          </p:cNvSpPr>
          <p:nvPr>
            <p:ph type="title"/>
          </p:nvPr>
        </p:nvSpPr>
        <p:spPr/>
        <p:txBody>
          <a:bodyPr rtlCol="0"/>
          <a:lstStyle>
            <a:defPPr>
              <a:defRPr lang="en-GB"/>
            </a:defPPr>
          </a:lstStyle>
          <a:p>
            <a:pPr rtl="0"/>
            <a:r>
              <a:rPr lang="en-GB" dirty="0"/>
              <a:t>Thank you</a:t>
            </a:r>
          </a:p>
        </p:txBody>
      </p:sp>
      <p:sp>
        <p:nvSpPr>
          <p:cNvPr id="3" name="Text Placeholder 2">
            <a:extLst>
              <a:ext uri="{FF2B5EF4-FFF2-40B4-BE49-F238E27FC236}">
                <a16:creationId xmlns:a16="http://schemas.microsoft.com/office/drawing/2014/main" id="{16F47B4A-0538-FAD8-7A24-931BA48AE070}"/>
              </a:ext>
            </a:extLst>
          </p:cNvPr>
          <p:cNvSpPr>
            <a:spLocks noGrp="1"/>
          </p:cNvSpPr>
          <p:nvPr>
            <p:ph type="body" sz="quarter" idx="13"/>
          </p:nvPr>
        </p:nvSpPr>
        <p:spPr/>
        <p:txBody>
          <a:bodyPr rtlCol="0"/>
          <a:lstStyle>
            <a:defPPr>
              <a:defRPr lang="en-GB"/>
            </a:defPPr>
          </a:lstStyle>
          <a:p>
            <a:pPr rtl="0"/>
            <a:r>
              <a:rPr lang="en-GB" dirty="0"/>
              <a:t>SRN BP0296973</a:t>
            </a:r>
          </a:p>
        </p:txBody>
      </p:sp>
      <p:sp>
        <p:nvSpPr>
          <p:cNvPr id="7" name="Slide Number Placeholder 6">
            <a:extLst>
              <a:ext uri="{FF2B5EF4-FFF2-40B4-BE49-F238E27FC236}">
                <a16:creationId xmlns:a16="http://schemas.microsoft.com/office/drawing/2014/main" id="{BCE7D8D8-4772-1C08-69BB-F391F0D65A7A}"/>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21</a:t>
            </a:fld>
            <a:endParaRPr lang="en-GB" dirty="0"/>
          </a:p>
        </p:txBody>
      </p:sp>
    </p:spTree>
    <p:extLst>
      <p:ext uri="{BB962C8B-B14F-4D97-AF65-F5344CB8AC3E}">
        <p14:creationId xmlns:p14="http://schemas.microsoft.com/office/powerpoint/2010/main" val="79002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D57C4-CC71-1F01-828C-BC1B630951E6}"/>
              </a:ext>
            </a:extLst>
          </p:cNvPr>
          <p:cNvSpPr>
            <a:spLocks noGrp="1"/>
          </p:cNvSpPr>
          <p:nvPr>
            <p:ph type="title"/>
          </p:nvPr>
        </p:nvSpPr>
        <p:spPr>
          <a:xfrm>
            <a:off x="849946" y="452420"/>
            <a:ext cx="8839866" cy="1325563"/>
          </a:xfrm>
        </p:spPr>
        <p:txBody>
          <a:bodyPr rtlCol="0"/>
          <a:lstStyle>
            <a:defPPr>
              <a:defRPr lang="en-GB"/>
            </a:defPPr>
          </a:lstStyle>
          <a:p>
            <a:pPr rtl="0"/>
            <a:r>
              <a:rPr lang="en-GB" dirty="0"/>
              <a:t>References</a:t>
            </a:r>
          </a:p>
        </p:txBody>
      </p:sp>
      <p:graphicFrame>
        <p:nvGraphicFramePr>
          <p:cNvPr id="7" name="Table 7">
            <a:extLst>
              <a:ext uri="{FF2B5EF4-FFF2-40B4-BE49-F238E27FC236}">
                <a16:creationId xmlns:a16="http://schemas.microsoft.com/office/drawing/2014/main" id="{DE54752B-AA4A-2858-E49D-001BBB4BE89E}"/>
              </a:ext>
            </a:extLst>
          </p:cNvPr>
          <p:cNvGraphicFramePr>
            <a:graphicFrameLocks noGrp="1"/>
          </p:cNvGraphicFramePr>
          <p:nvPr>
            <p:ph sz="quarter" idx="29"/>
            <p:extLst>
              <p:ext uri="{D42A27DB-BD31-4B8C-83A1-F6EECF244321}">
                <p14:modId xmlns:p14="http://schemas.microsoft.com/office/powerpoint/2010/main" val="3959234047"/>
              </p:ext>
            </p:extLst>
          </p:nvPr>
        </p:nvGraphicFramePr>
        <p:xfrm>
          <a:off x="522776" y="1578157"/>
          <a:ext cx="8503778" cy="4227022"/>
        </p:xfrm>
        <a:graphic>
          <a:graphicData uri="http://schemas.openxmlformats.org/drawingml/2006/table">
            <a:tbl>
              <a:tblPr firstRow="1" bandRow="1">
                <a:tableStyleId>{5C22544A-7EE6-4342-B048-85BDC9FD1C3A}</a:tableStyleId>
              </a:tblPr>
              <a:tblGrid>
                <a:gridCol w="2195608">
                  <a:extLst>
                    <a:ext uri="{9D8B030D-6E8A-4147-A177-3AD203B41FA5}">
                      <a16:colId xmlns:a16="http://schemas.microsoft.com/office/drawing/2014/main" val="1886700380"/>
                    </a:ext>
                  </a:extLst>
                </a:gridCol>
                <a:gridCol w="6308170">
                  <a:extLst>
                    <a:ext uri="{9D8B030D-6E8A-4147-A177-3AD203B41FA5}">
                      <a16:colId xmlns:a16="http://schemas.microsoft.com/office/drawing/2014/main" val="132993793"/>
                    </a:ext>
                  </a:extLst>
                </a:gridCol>
              </a:tblGrid>
              <a:tr h="747600">
                <a:tc>
                  <a:txBody>
                    <a:bodyPr/>
                    <a:lstStyle>
                      <a:defPPr>
                        <a:defRPr lang="en-GB"/>
                      </a:defPPr>
                    </a:lstStyle>
                    <a:p>
                      <a:pPr algn="ctr" rtl="0"/>
                      <a:r>
                        <a:rPr lang="en-GB" sz="1600" dirty="0">
                          <a:latin typeface="Arial Nova" panose="020B0504020202020204" pitchFamily="34" charset="0"/>
                        </a:rPr>
                        <a:t>Ref No.</a:t>
                      </a: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defPPr>
                        <a:defRPr lang="en-GB"/>
                      </a:defPPr>
                    </a:lstStyle>
                    <a:p>
                      <a:pPr marL="0" marR="0" lvl="0" indent="0" algn="ctr" defTabSz="914400" rtl="0" eaLnBrk="1" fontAlgn="auto" latinLnBrk="0" hangingPunct="1">
                        <a:lnSpc>
                          <a:spcPct val="100000"/>
                        </a:lnSpc>
                        <a:spcBef>
                          <a:spcPts val="0"/>
                        </a:spcBef>
                        <a:spcAft>
                          <a:spcPts val="0"/>
                        </a:spcAft>
                        <a:buClrTx/>
                        <a:buSzTx/>
                        <a:buFontTx/>
                        <a:buNone/>
                        <a:tabLst/>
                        <a:defRPr lang="en-GB"/>
                      </a:pPr>
                      <a:r>
                        <a:rPr lang="en-GB" sz="1600" dirty="0">
                          <a:latin typeface="Arial Nova" panose="020B0504020202020204" pitchFamily="34" charset="0"/>
                          <a:cs typeface="Biome" panose="020B0503030204020804" pitchFamily="34" charset="0"/>
                        </a:rPr>
                        <a:t>Harvard Reference Format</a:t>
                      </a:r>
                    </a:p>
                  </a:txBody>
                  <a:tcPr anchor="ctr">
                    <a:lnL w="1270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extLst>
                  <a:ext uri="{0D108BD9-81ED-4DB2-BD59-A6C34878D82A}">
                    <a16:rowId xmlns:a16="http://schemas.microsoft.com/office/drawing/2014/main" val="532076292"/>
                  </a:ext>
                </a:extLst>
              </a:tr>
              <a:tr h="534889">
                <a:tc>
                  <a:txBody>
                    <a:bodyPr/>
                    <a:lstStyle>
                      <a:defPPr>
                        <a:defRPr lang="en-GB"/>
                      </a:defPPr>
                    </a:lstStyle>
                    <a:p>
                      <a:pPr marL="0" marR="0" lvl="0" indent="0" algn="ctr" defTabSz="914400" rtl="0" eaLnBrk="1" fontAlgn="auto" latinLnBrk="0" hangingPunct="1">
                        <a:lnSpc>
                          <a:spcPct val="100000"/>
                        </a:lnSpc>
                        <a:spcBef>
                          <a:spcPts val="0"/>
                        </a:spcBef>
                        <a:spcAft>
                          <a:spcPts val="0"/>
                        </a:spcAft>
                        <a:buClrTx/>
                        <a:buSzTx/>
                        <a:buFontTx/>
                        <a:buNone/>
                        <a:tabLst/>
                        <a:defRPr lang="en-GB"/>
                      </a:pPr>
                      <a:r>
                        <a:rPr lang="en-GB" sz="1600" b="1" i="0" u="none" strike="noStrike" noProof="1">
                          <a:solidFill>
                            <a:schemeClr val="bg1"/>
                          </a:solidFill>
                          <a:effectLst/>
                          <a:latin typeface="Arial Nova" panose="020B0504020202020204" pitchFamily="34" charset="0"/>
                          <a:cs typeface="Biome" panose="020B0503030204020804" pitchFamily="34" charset="0"/>
                        </a:rPr>
                        <a:t>1</a:t>
                      </a: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defPPr>
                        <a:defRPr lang="en-GB"/>
                      </a:defPPr>
                    </a:lstStyle>
                    <a:p>
                      <a:pPr algn="ctr" rtl="0"/>
                      <a:r>
                        <a:rPr lang="en-GB" sz="1600" dirty="0" err="1">
                          <a:solidFill>
                            <a:schemeClr val="bg1"/>
                          </a:solidFill>
                          <a:latin typeface="Arial Nova" panose="020B0504020202020204" pitchFamily="34" charset="0"/>
                        </a:rPr>
                        <a:t>OpenWeather</a:t>
                      </a:r>
                      <a:r>
                        <a:rPr lang="en-GB" sz="1600" dirty="0">
                          <a:solidFill>
                            <a:schemeClr val="bg1"/>
                          </a:solidFill>
                          <a:latin typeface="Arial Nova" panose="020B0504020202020204" pitchFamily="34" charset="0"/>
                        </a:rPr>
                        <a:t> </a:t>
                      </a:r>
                      <a:r>
                        <a:rPr lang="en-GB" sz="1600" dirty="0">
                          <a:solidFill>
                            <a:schemeClr val="bg1"/>
                          </a:solidFill>
                          <a:latin typeface="Arial Nova" panose="020B0504020202020204" pitchFamily="34" charset="0"/>
                          <a:hlinkClick r:id="rId3"/>
                        </a:rPr>
                        <a:t>https://docs.openweather.co.uk/</a:t>
                      </a:r>
                      <a:endParaRPr lang="en-GB" sz="1600" dirty="0">
                        <a:solidFill>
                          <a:schemeClr val="bg1"/>
                        </a:solidFill>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extLst>
                  <a:ext uri="{0D108BD9-81ED-4DB2-BD59-A6C34878D82A}">
                    <a16:rowId xmlns:a16="http://schemas.microsoft.com/office/drawing/2014/main" val="3739874031"/>
                  </a:ext>
                </a:extLst>
              </a:tr>
              <a:tr h="453005">
                <a:tc>
                  <a:txBody>
                    <a:bodyPr/>
                    <a:lstStyle>
                      <a:defPPr>
                        <a:defRPr lang="en-GB"/>
                      </a:defPPr>
                    </a:lstStyle>
                    <a:p>
                      <a:pPr marL="0" marR="0" lvl="0" indent="0" algn="ctr" defTabSz="914400" rtl="0" eaLnBrk="1" fontAlgn="auto" latinLnBrk="0" hangingPunct="1">
                        <a:lnSpc>
                          <a:spcPct val="100000"/>
                        </a:lnSpc>
                        <a:spcBef>
                          <a:spcPts val="0"/>
                        </a:spcBef>
                        <a:spcAft>
                          <a:spcPts val="0"/>
                        </a:spcAft>
                        <a:buClrTx/>
                        <a:buSzTx/>
                        <a:buFontTx/>
                        <a:buNone/>
                        <a:tabLst/>
                        <a:defRPr lang="en-GB"/>
                      </a:pPr>
                      <a:endParaRPr lang="en-GB" sz="1600" b="1" i="0" u="none" strike="noStrike" noProof="1">
                        <a:solidFill>
                          <a:schemeClr val="bg1"/>
                        </a:solidFill>
                        <a:effectLst/>
                        <a:latin typeface="Arial Nova" panose="020B0504020202020204" pitchFamily="34" charset="0"/>
                        <a:cs typeface="Biome" panose="020B0503030204020804" pitchFamily="34" charset="0"/>
                      </a:endParaRP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defPPr>
                        <a:defRPr lang="en-GB"/>
                      </a:defPPr>
                    </a:lstStyle>
                    <a:p>
                      <a:pPr algn="ctr" rtl="0"/>
                      <a:endParaRPr lang="en-GB" sz="1600" dirty="0">
                        <a:solidFill>
                          <a:schemeClr val="bg1"/>
                        </a:solidFill>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extLst>
                  <a:ext uri="{0D108BD9-81ED-4DB2-BD59-A6C34878D82A}">
                    <a16:rowId xmlns:a16="http://schemas.microsoft.com/office/drawing/2014/main" val="2598480482"/>
                  </a:ext>
                </a:extLst>
              </a:tr>
              <a:tr h="478173">
                <a:tc>
                  <a:txBody>
                    <a:bodyPr/>
                    <a:lstStyle>
                      <a:defPPr>
                        <a:defRPr lang="en-GB"/>
                      </a:defPPr>
                    </a:lstStyle>
                    <a:p>
                      <a:pPr marL="0" marR="0" lvl="0" indent="0" algn="ctr" defTabSz="914400" rtl="0" eaLnBrk="1" fontAlgn="auto" latinLnBrk="0" hangingPunct="1">
                        <a:lnSpc>
                          <a:spcPct val="100000"/>
                        </a:lnSpc>
                        <a:spcBef>
                          <a:spcPts val="0"/>
                        </a:spcBef>
                        <a:spcAft>
                          <a:spcPts val="0"/>
                        </a:spcAft>
                        <a:buClrTx/>
                        <a:buSzTx/>
                        <a:buFontTx/>
                        <a:buNone/>
                        <a:tabLst/>
                        <a:defRPr lang="en-GB"/>
                      </a:pPr>
                      <a:endParaRPr lang="en-GB" sz="1600" b="1" u="none" strike="noStrike" noProof="1">
                        <a:solidFill>
                          <a:schemeClr val="bg1"/>
                        </a:solidFill>
                        <a:effectLst/>
                        <a:latin typeface="Arial Nova" panose="020B0504020202020204" pitchFamily="34" charset="0"/>
                        <a:cs typeface="Biome" panose="020B0503030204020804" pitchFamily="34" charset="0"/>
                      </a:endParaRP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defPPr>
                        <a:defRPr lang="en-GB"/>
                      </a:defPPr>
                    </a:lstStyle>
                    <a:p>
                      <a:pPr algn="ctr" rtl="0"/>
                      <a:endParaRPr lang="en-GB" sz="1600" dirty="0">
                        <a:solidFill>
                          <a:schemeClr val="bg1"/>
                        </a:solidFill>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extLst>
                  <a:ext uri="{0D108BD9-81ED-4DB2-BD59-A6C34878D82A}">
                    <a16:rowId xmlns:a16="http://schemas.microsoft.com/office/drawing/2014/main" val="3206178466"/>
                  </a:ext>
                </a:extLst>
              </a:tr>
              <a:tr h="4026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lang="en-GB"/>
                      </a:pPr>
                      <a:endParaRPr lang="en-GB" sz="1600" b="1" u="none" strike="noStrike" noProof="1">
                        <a:solidFill>
                          <a:schemeClr val="bg1"/>
                        </a:solidFill>
                        <a:effectLst/>
                        <a:latin typeface="Arial Nova" panose="020B0504020202020204" pitchFamily="34" charset="0"/>
                        <a:cs typeface="Biome" panose="020B0503030204020804" pitchFamily="34" charset="0"/>
                      </a:endParaRP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rtl="0"/>
                      <a:endParaRPr lang="en-GB" sz="1600" dirty="0">
                        <a:solidFill>
                          <a:schemeClr val="bg1"/>
                        </a:solidFill>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extLst>
                  <a:ext uri="{0D108BD9-81ED-4DB2-BD59-A6C34878D82A}">
                    <a16:rowId xmlns:a16="http://schemas.microsoft.com/office/drawing/2014/main" val="3240189830"/>
                  </a:ext>
                </a:extLst>
              </a:tr>
              <a:tr h="402671">
                <a:tc>
                  <a:txBody>
                    <a:bodyPr/>
                    <a:lstStyle>
                      <a:defPPr>
                        <a:defRPr lang="en-GB"/>
                      </a:defPPr>
                    </a:lstStyle>
                    <a:p>
                      <a:pPr marL="0" marR="0" lvl="0" indent="0" algn="ctr" defTabSz="914400" rtl="0" eaLnBrk="1" fontAlgn="auto" latinLnBrk="0" hangingPunct="1">
                        <a:lnSpc>
                          <a:spcPct val="100000"/>
                        </a:lnSpc>
                        <a:spcBef>
                          <a:spcPts val="0"/>
                        </a:spcBef>
                        <a:spcAft>
                          <a:spcPts val="0"/>
                        </a:spcAft>
                        <a:buClrTx/>
                        <a:buSzTx/>
                        <a:buFontTx/>
                        <a:buNone/>
                        <a:tabLst/>
                        <a:defRPr lang="en-GB"/>
                      </a:pPr>
                      <a:endParaRPr lang="en-GB" sz="1600" b="1" i="0" u="none" strike="noStrike" noProof="1">
                        <a:solidFill>
                          <a:schemeClr val="bg1"/>
                        </a:solidFill>
                        <a:effectLst/>
                        <a:latin typeface="Arial Nova" panose="020B0504020202020204" pitchFamily="34" charset="0"/>
                        <a:cs typeface="Biome" panose="020B0503030204020804" pitchFamily="34" charset="0"/>
                      </a:endParaRP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defPPr>
                        <a:defRPr lang="en-GB"/>
                      </a:defPPr>
                    </a:lstStyle>
                    <a:p>
                      <a:pPr algn="ctr" rtl="0"/>
                      <a:endParaRPr lang="en-GB" sz="1600" dirty="0">
                        <a:solidFill>
                          <a:schemeClr val="bg1"/>
                        </a:solidFill>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extLst>
                  <a:ext uri="{0D108BD9-81ED-4DB2-BD59-A6C34878D82A}">
                    <a16:rowId xmlns:a16="http://schemas.microsoft.com/office/drawing/2014/main" val="2517605603"/>
                  </a:ext>
                </a:extLst>
              </a:tr>
              <a:tr h="402671">
                <a:tc>
                  <a:txBody>
                    <a:bodyPr/>
                    <a:lstStyle>
                      <a:defPPr>
                        <a:defRPr lang="en-GB"/>
                      </a:defPPr>
                    </a:lstStyle>
                    <a:p>
                      <a:pPr marL="0" marR="0" lvl="0" indent="0" algn="ctr" defTabSz="914400" rtl="0" eaLnBrk="1" fontAlgn="auto" latinLnBrk="0" hangingPunct="1">
                        <a:lnSpc>
                          <a:spcPct val="100000"/>
                        </a:lnSpc>
                        <a:spcBef>
                          <a:spcPts val="0"/>
                        </a:spcBef>
                        <a:spcAft>
                          <a:spcPts val="0"/>
                        </a:spcAft>
                        <a:buClrTx/>
                        <a:buSzTx/>
                        <a:buFontTx/>
                        <a:buNone/>
                        <a:tabLst/>
                        <a:defRPr lang="en-GB"/>
                      </a:pPr>
                      <a:endParaRPr lang="en-GB" sz="1600" b="1" i="0" u="none" strike="noStrike" noProof="1">
                        <a:solidFill>
                          <a:schemeClr val="bg1"/>
                        </a:solidFill>
                        <a:effectLst/>
                        <a:latin typeface="Arial Nova" panose="020B0504020202020204" pitchFamily="34" charset="0"/>
                        <a:cs typeface="Biome" panose="020B0503030204020804" pitchFamily="34" charset="0"/>
                      </a:endParaRP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defPPr>
                        <a:defRPr lang="en-GB"/>
                      </a:defPPr>
                    </a:lstStyle>
                    <a:p>
                      <a:pPr algn="ctr" rtl="0"/>
                      <a:endParaRPr lang="en-GB" sz="1600" dirty="0">
                        <a:solidFill>
                          <a:schemeClr val="bg1"/>
                        </a:solidFill>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extLst>
                  <a:ext uri="{0D108BD9-81ED-4DB2-BD59-A6C34878D82A}">
                    <a16:rowId xmlns:a16="http://schemas.microsoft.com/office/drawing/2014/main" val="3825582769"/>
                  </a:ext>
                </a:extLst>
              </a:tr>
              <a:tr h="402671">
                <a:tc>
                  <a:txBody>
                    <a:bodyPr/>
                    <a:lstStyle>
                      <a:defPPr>
                        <a:defRPr lang="en-GB"/>
                      </a:defPPr>
                    </a:lstStyle>
                    <a:p>
                      <a:pPr marL="0" marR="0" lvl="0" indent="0" algn="ctr" defTabSz="914400" rtl="0" eaLnBrk="1" fontAlgn="auto" latinLnBrk="0" hangingPunct="1">
                        <a:lnSpc>
                          <a:spcPct val="100000"/>
                        </a:lnSpc>
                        <a:spcBef>
                          <a:spcPts val="0"/>
                        </a:spcBef>
                        <a:spcAft>
                          <a:spcPts val="0"/>
                        </a:spcAft>
                        <a:buClrTx/>
                        <a:buSzTx/>
                        <a:buFontTx/>
                        <a:buNone/>
                        <a:tabLst/>
                        <a:defRPr lang="en-GB"/>
                      </a:pPr>
                      <a:endParaRPr lang="en-GB" sz="1600" b="1" u="none" strike="noStrike" noProof="1">
                        <a:solidFill>
                          <a:schemeClr val="bg1"/>
                        </a:solidFill>
                        <a:effectLst/>
                        <a:latin typeface="Arial Nova" panose="020B0504020202020204" pitchFamily="34" charset="0"/>
                        <a:cs typeface="Biome" panose="020B0503030204020804" pitchFamily="34" charset="0"/>
                      </a:endParaRP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defPPr>
                        <a:defRPr lang="en-GB"/>
                      </a:defPPr>
                    </a:lstStyle>
                    <a:p>
                      <a:pPr algn="ctr" rtl="0"/>
                      <a:endParaRPr lang="en-GB" sz="1600" dirty="0">
                        <a:solidFill>
                          <a:schemeClr val="bg1"/>
                        </a:solidFill>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extLst>
                  <a:ext uri="{0D108BD9-81ED-4DB2-BD59-A6C34878D82A}">
                    <a16:rowId xmlns:a16="http://schemas.microsoft.com/office/drawing/2014/main" val="592325557"/>
                  </a:ext>
                </a:extLst>
              </a:tr>
              <a:tr h="4026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lang="en-GB"/>
                      </a:pPr>
                      <a:endParaRPr lang="en-GB" sz="1600" b="1" u="none" strike="noStrike" noProof="1">
                        <a:solidFill>
                          <a:schemeClr val="bg1"/>
                        </a:solidFill>
                        <a:effectLst/>
                        <a:latin typeface="Arial Nova" panose="020B0504020202020204" pitchFamily="34" charset="0"/>
                        <a:cs typeface="Biome" panose="020B0503030204020804" pitchFamily="34" charset="0"/>
                      </a:endParaRP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rtl="0"/>
                      <a:endParaRPr lang="en-GB" sz="1600" dirty="0">
                        <a:solidFill>
                          <a:schemeClr val="bg1"/>
                        </a:solidFill>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extLst>
                  <a:ext uri="{0D108BD9-81ED-4DB2-BD59-A6C34878D82A}">
                    <a16:rowId xmlns:a16="http://schemas.microsoft.com/office/drawing/2014/main" val="4111652962"/>
                  </a:ext>
                </a:extLst>
              </a:tr>
            </a:tbl>
          </a:graphicData>
        </a:graphic>
      </p:graphicFrame>
      <p:pic>
        <p:nvPicPr>
          <p:cNvPr id="6" name="Picture Placeholder 5" descr="Books stacked on a table">
            <a:extLst>
              <a:ext uri="{FF2B5EF4-FFF2-40B4-BE49-F238E27FC236}">
                <a16:creationId xmlns:a16="http://schemas.microsoft.com/office/drawing/2014/main" id="{97D71695-157C-EEBE-121C-B6B6F4290871}"/>
              </a:ext>
            </a:extLst>
          </p:cNvPr>
          <p:cNvPicPr>
            <a:picLocks noGrp="1" noChangeAspect="1"/>
          </p:cNvPicPr>
          <p:nvPr>
            <p:ph type="pic" sz="quarter" idx="30"/>
          </p:nvPr>
        </p:nvPicPr>
        <p:blipFill>
          <a:blip r:embed="rId4"/>
          <a:srcRect l="26383" r="26383"/>
          <a:stretch/>
        </p:blipFill>
        <p:spPr>
          <a:xfrm flipH="1">
            <a:off x="9228799" y="1578157"/>
            <a:ext cx="2373313" cy="4227020"/>
          </a:xfrm>
        </p:spPr>
      </p:pic>
      <p:sp>
        <p:nvSpPr>
          <p:cNvPr id="10" name="Slide Number Placeholder 9">
            <a:extLst>
              <a:ext uri="{FF2B5EF4-FFF2-40B4-BE49-F238E27FC236}">
                <a16:creationId xmlns:a16="http://schemas.microsoft.com/office/drawing/2014/main" id="{DCB56F7D-10E5-4575-22F0-CC7A883D6551}"/>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22</a:t>
            </a:fld>
            <a:endParaRPr lang="en-GB" dirty="0"/>
          </a:p>
        </p:txBody>
      </p:sp>
      <p:cxnSp>
        <p:nvCxnSpPr>
          <p:cNvPr id="8" name="Straight Connector 7">
            <a:extLst>
              <a:ext uri="{FF2B5EF4-FFF2-40B4-BE49-F238E27FC236}">
                <a16:creationId xmlns:a16="http://schemas.microsoft.com/office/drawing/2014/main" id="{39015C22-9EE1-266B-0D3F-CC2AC08DED01}"/>
              </a:ext>
              <a:ext uri="{C183D7F6-B498-43B3-948B-1728B52AA6E4}">
                <adec:decorative xmlns:adec="http://schemas.microsoft.com/office/drawing/2017/decorative" val="1"/>
              </a:ext>
            </a:extLst>
          </p:cNvPr>
          <p:cNvCxnSpPr>
            <a:cxnSpLocks/>
          </p:cNvCxnSpPr>
          <p:nvPr/>
        </p:nvCxnSpPr>
        <p:spPr>
          <a:xfrm>
            <a:off x="522776" y="2326250"/>
            <a:ext cx="8503778"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4041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a:xfrm>
            <a:off x="466825" y="152203"/>
            <a:ext cx="6910628" cy="870790"/>
          </a:xfrm>
        </p:spPr>
        <p:txBody>
          <a:bodyPr rtlCol="0"/>
          <a:lstStyle>
            <a:defPPr>
              <a:defRPr lang="en-GB"/>
            </a:defPPr>
          </a:lstStyle>
          <a:p>
            <a:pPr rtl="0"/>
            <a:r>
              <a:rPr lang="en-GB" dirty="0"/>
              <a:t>Executive Summary</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a:xfrm>
            <a:off x="466825" y="941087"/>
            <a:ext cx="7525708" cy="1421113"/>
          </a:xfrm>
        </p:spPr>
        <p:txBody>
          <a:bodyPr rtlCol="0"/>
          <a:lstStyle>
            <a:defPPr>
              <a:defRPr lang="en-GB"/>
            </a:defPPr>
          </a:lstStyle>
          <a:p>
            <a:pPr rtl="0"/>
            <a:r>
              <a:rPr lang="en-GB" b="1" dirty="0"/>
              <a:t>Aim: </a:t>
            </a:r>
            <a:r>
              <a:rPr lang="en-GB" dirty="0"/>
              <a:t>develop a predictive model to identify employees at risk of leaving the company and understand key contributing factors to employee turnover </a:t>
            </a:r>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466825" y="2627364"/>
            <a:ext cx="7707314" cy="3963960"/>
          </a:xfrm>
        </p:spPr>
        <p:txBody>
          <a:bodyPr rtlCol="0"/>
          <a:lstStyle>
            <a:defPPr>
              <a:defRPr lang="en-GB"/>
            </a:defPPr>
          </a:lstStyle>
          <a:p>
            <a:pPr rtl="0"/>
            <a:r>
              <a:rPr lang="en-GB" sz="1000" dirty="0">
                <a:solidFill>
                  <a:srgbClr val="FF0000"/>
                </a:solidFill>
              </a:rPr>
              <a:t>After thorough data collection and preprocessing, including encoding categorical variables and handling missing values, logistic regression was applied to the dataset. The model achieved a respectable accuracy of 85%, indicating its effectiveness in predicting employee turnover.</a:t>
            </a:r>
          </a:p>
          <a:p>
            <a:pPr rtl="0"/>
            <a:r>
              <a:rPr lang="en-GB" sz="1000" dirty="0">
                <a:solidFill>
                  <a:srgbClr val="FF0000"/>
                </a:solidFill>
              </a:rPr>
              <a:t>Key findings from the logistic regression analysis revealed several significant factors influencing employee turnover. Notably, employees in certain departments, such as Sales, were found to have a higher likelihood of leaving compared to those in other departments. Additionally, factors such as job satisfaction, work-life balance, and distance from home were identified as strong predictors of turnover.</a:t>
            </a:r>
          </a:p>
          <a:p>
            <a:pPr rtl="0"/>
            <a:r>
              <a:rPr lang="en-GB" sz="1000" dirty="0">
                <a:solidFill>
                  <a:srgbClr val="FF0000"/>
                </a:solidFill>
              </a:rPr>
              <a:t>Furthermore, the analysis highlighted the importance of tenure and recent promotions in influencing employee retention. Employees with longer tenure and those who had been recently promoted were found to have lower turnover rates, suggesting the value of career advancement opportunities in retaining talent.</a:t>
            </a:r>
          </a:p>
          <a:p>
            <a:pPr rtl="0"/>
            <a:r>
              <a:rPr lang="en-GB" sz="1000" dirty="0">
                <a:solidFill>
                  <a:srgbClr val="FF0000"/>
                </a:solidFill>
              </a:rPr>
              <a:t>In conclusion, the logistic regression model provides valuable insights into employee turnover dynamics and offers a predictive tool for identifying individuals at risk of leaving the company. By addressing the key factors identified, such as improving job satisfaction and providing opportunities for career growth, organisations can proactively mitigate employee turnover and foster a more engaged and stable workforce.</a:t>
            </a:r>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3</a:t>
            </a:fld>
            <a:endParaRPr lang="en-GB" dirty="0"/>
          </a:p>
        </p:txBody>
      </p:sp>
    </p:spTree>
    <p:extLst>
      <p:ext uri="{BB962C8B-B14F-4D97-AF65-F5344CB8AC3E}">
        <p14:creationId xmlns:p14="http://schemas.microsoft.com/office/powerpoint/2010/main" val="2910891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a:xfrm>
            <a:off x="428609" y="399222"/>
            <a:ext cx="6910628" cy="938723"/>
          </a:xfrm>
        </p:spPr>
        <p:txBody>
          <a:bodyPr rtlCol="0"/>
          <a:lstStyle>
            <a:defPPr>
              <a:defRPr lang="en-GB"/>
            </a:defPPr>
          </a:lstStyle>
          <a:p>
            <a:pPr rtl="0"/>
            <a:r>
              <a:rPr lang="en-GB" dirty="0"/>
              <a:t>Project Background</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a:xfrm>
            <a:off x="428608" y="1399064"/>
            <a:ext cx="8251821" cy="598256"/>
          </a:xfrm>
        </p:spPr>
        <p:txBody>
          <a:bodyPr rtlCol="0"/>
          <a:lstStyle>
            <a:defPPr>
              <a:defRPr lang="en-GB"/>
            </a:defPPr>
          </a:lstStyle>
          <a:p>
            <a:pPr rtl="0"/>
            <a:r>
              <a:rPr lang="en-GB" dirty="0"/>
              <a:t>Objective: Aid Company-X  to understand contributing factors to employee turnover &amp; advise preventative measures</a:t>
            </a:r>
          </a:p>
          <a:p>
            <a:pPr rtl="0"/>
            <a:endParaRPr lang="en-GB" dirty="0"/>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428608" y="2726062"/>
            <a:ext cx="9985392" cy="3732716"/>
          </a:xfrm>
        </p:spPr>
        <p:txBody>
          <a:bodyPr rtlCol="0"/>
          <a:lstStyle>
            <a:defPPr>
              <a:defRPr lang="en-GB"/>
            </a:defPPr>
          </a:lstStyle>
          <a:p>
            <a:pPr>
              <a:spcBef>
                <a:spcPts val="0"/>
              </a:spcBef>
            </a:pPr>
            <a:r>
              <a:rPr lang="en-GB" sz="1800" dirty="0">
                <a:effectLst/>
                <a:latin typeface="Calibri" panose="020F0502020204030204" pitchFamily="34" charset="0"/>
              </a:rPr>
              <a:t>Company-X  are a leading data consultancy predominantly operating in the defence domain</a:t>
            </a:r>
          </a:p>
          <a:p>
            <a:pPr>
              <a:spcBef>
                <a:spcPts val="0"/>
              </a:spcBef>
            </a:pPr>
            <a:r>
              <a:rPr lang="en-GB" sz="1800" dirty="0">
                <a:latin typeface="Calibri" panose="020F0502020204030204" pitchFamily="34" charset="0"/>
              </a:rPr>
              <a:t>Recent Employee Survey &amp; End-of-Year Review data now available </a:t>
            </a:r>
          </a:p>
          <a:p>
            <a:pPr>
              <a:spcBef>
                <a:spcPts val="0"/>
              </a:spcBef>
            </a:pPr>
            <a:r>
              <a:rPr lang="en-GB" sz="1800" dirty="0">
                <a:effectLst/>
                <a:latin typeface="Calibri" panose="020F0502020204030204" pitchFamily="34" charset="0"/>
              </a:rPr>
              <a:t>Desire to increase employee retention </a:t>
            </a:r>
            <a:endParaRPr lang="en-GB" sz="2600" dirty="0">
              <a:effectLst/>
              <a:latin typeface="Calibri" panose="020F0502020204030204" pitchFamily="34" charset="0"/>
            </a:endParaRPr>
          </a:p>
          <a:p>
            <a:pPr>
              <a:spcBef>
                <a:spcPts val="0"/>
              </a:spcBef>
            </a:pPr>
            <a:r>
              <a:rPr lang="en-GB" sz="1800" dirty="0">
                <a:latin typeface="Calibri" panose="020F0502020204030204" pitchFamily="34" charset="0"/>
              </a:rPr>
              <a:t>Desire to ensure the happiness of their staff &amp; create an inviting place to work </a:t>
            </a:r>
          </a:p>
          <a:p>
            <a:pPr>
              <a:spcBef>
                <a:spcPts val="0"/>
              </a:spcBef>
            </a:pPr>
            <a:r>
              <a:rPr lang="en-GB" sz="1800" dirty="0">
                <a:effectLst/>
                <a:latin typeface="Calibri" panose="020F0502020204030204" pitchFamily="34" charset="0"/>
              </a:rPr>
              <a:t>Previous manual data review</a:t>
            </a:r>
          </a:p>
          <a:p>
            <a:pPr>
              <a:spcBef>
                <a:spcPts val="0"/>
              </a:spcBef>
            </a:pPr>
            <a:r>
              <a:rPr lang="en-GB" sz="1800" dirty="0">
                <a:effectLst/>
                <a:latin typeface="Calibri" panose="020F0502020204030204" pitchFamily="34" charset="0"/>
              </a:rPr>
              <a:t>Awareness of the benefits data science </a:t>
            </a:r>
            <a:r>
              <a:rPr lang="en-GB" sz="1800" dirty="0">
                <a:latin typeface="Calibri" panose="020F0502020204030204" pitchFamily="34" charset="0"/>
              </a:rPr>
              <a:t>in finding hidden insights </a:t>
            </a:r>
          </a:p>
          <a:p>
            <a:pPr>
              <a:spcBef>
                <a:spcPts val="0"/>
              </a:spcBef>
            </a:pPr>
            <a:r>
              <a:rPr lang="en-GB" sz="1800" dirty="0">
                <a:latin typeface="Calibri" panose="020F0502020204030204" pitchFamily="34" charset="0"/>
              </a:rPr>
              <a:t>Requirement for advice on corrective measures to increase employee satisfaction </a:t>
            </a:r>
          </a:p>
          <a:p>
            <a:pPr>
              <a:spcBef>
                <a:spcPts val="0"/>
              </a:spcBef>
            </a:pPr>
            <a:endParaRPr lang="en-GB" sz="1800" dirty="0">
              <a:latin typeface="Calibri" panose="020F0502020204030204" pitchFamily="34" charset="0"/>
            </a:endParaRPr>
          </a:p>
          <a:p>
            <a:pPr>
              <a:spcBef>
                <a:spcPts val="0"/>
              </a:spcBef>
            </a:pPr>
            <a:endParaRPr lang="en-GB" sz="1800" dirty="0">
              <a:latin typeface="Calibri" panose="020F0502020204030204" pitchFamily="34" charset="0"/>
            </a:endParaRPr>
          </a:p>
          <a:p>
            <a:pPr>
              <a:spcBef>
                <a:spcPts val="0"/>
              </a:spcBef>
            </a:pPr>
            <a:endParaRPr lang="en-GB" sz="1800" dirty="0">
              <a:effectLst/>
              <a:latin typeface="Calibri" panose="020F0502020204030204" pitchFamily="34" charset="0"/>
            </a:endParaRPr>
          </a:p>
          <a:p>
            <a:pPr marL="0" marR="0" indent="0">
              <a:spcBef>
                <a:spcPts val="0"/>
              </a:spcBef>
              <a:spcAft>
                <a:spcPts val="0"/>
              </a:spcAft>
              <a:buNone/>
            </a:pPr>
            <a:endParaRPr lang="en-GB" sz="1800" dirty="0">
              <a:effectLst/>
              <a:latin typeface="Calibri" panose="020F0502020204030204" pitchFamily="34" charset="0"/>
            </a:endParaRPr>
          </a:p>
          <a:p>
            <a:pPr marL="0" marR="0" indent="0">
              <a:spcBef>
                <a:spcPts val="0"/>
              </a:spcBef>
              <a:spcAft>
                <a:spcPts val="0"/>
              </a:spcAft>
              <a:buNone/>
            </a:pPr>
            <a:endParaRPr lang="en-GB" sz="1000" dirty="0">
              <a:effectLst/>
              <a:latin typeface="Calibri" panose="020F0502020204030204" pitchFamily="34" charset="0"/>
            </a:endParaRPr>
          </a:p>
          <a:p>
            <a:pPr marL="0" marR="0" indent="0">
              <a:spcBef>
                <a:spcPts val="0"/>
              </a:spcBef>
              <a:spcAft>
                <a:spcPts val="0"/>
              </a:spcAft>
              <a:buNone/>
            </a:pPr>
            <a:r>
              <a:rPr lang="en-GB" sz="1600" b="0" i="0" dirty="0">
                <a:solidFill>
                  <a:srgbClr val="0D0D0D"/>
                </a:solidFill>
                <a:effectLst/>
                <a:latin typeface="Söhne"/>
              </a:rPr>
              <a:t>utilization.</a:t>
            </a:r>
          </a:p>
          <a:p>
            <a:pPr marL="0" indent="0" rtl="0">
              <a:buNone/>
            </a:pPr>
            <a:endParaRPr lang="en-GB" sz="1400" dirty="0"/>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4</a:t>
            </a:fld>
            <a:endParaRPr lang="en-GB" dirty="0"/>
          </a:p>
        </p:txBody>
      </p:sp>
    </p:spTree>
    <p:extLst>
      <p:ext uri="{BB962C8B-B14F-4D97-AF65-F5344CB8AC3E}">
        <p14:creationId xmlns:p14="http://schemas.microsoft.com/office/powerpoint/2010/main" val="2249031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F032D-6B52-60B3-BF14-B15B537AB129}"/>
              </a:ext>
            </a:extLst>
          </p:cNvPr>
          <p:cNvSpPr>
            <a:spLocks noGrp="1"/>
          </p:cNvSpPr>
          <p:nvPr>
            <p:ph type="title"/>
          </p:nvPr>
        </p:nvSpPr>
        <p:spPr>
          <a:xfrm>
            <a:off x="-2" y="1975692"/>
            <a:ext cx="12191998" cy="1323440"/>
          </a:xfrm>
        </p:spPr>
        <p:txBody>
          <a:bodyPr/>
          <a:lstStyle/>
          <a:p>
            <a:r>
              <a:rPr lang="en-GB" dirty="0"/>
              <a:t>Employee Turnover</a:t>
            </a:r>
          </a:p>
        </p:txBody>
      </p:sp>
      <p:sp>
        <p:nvSpPr>
          <p:cNvPr id="3" name="Subtitle 2">
            <a:extLst>
              <a:ext uri="{FF2B5EF4-FFF2-40B4-BE49-F238E27FC236}">
                <a16:creationId xmlns:a16="http://schemas.microsoft.com/office/drawing/2014/main" id="{1DAAFBF7-42C1-A350-6CDF-B083E5F5FDCE}"/>
              </a:ext>
            </a:extLst>
          </p:cNvPr>
          <p:cNvSpPr>
            <a:spLocks noGrp="1"/>
          </p:cNvSpPr>
          <p:nvPr>
            <p:ph type="subTitle" idx="1"/>
          </p:nvPr>
        </p:nvSpPr>
        <p:spPr/>
        <p:txBody>
          <a:bodyPr/>
          <a:lstStyle/>
          <a:p>
            <a:r>
              <a:rPr lang="en-GB" sz="2000" dirty="0"/>
              <a:t>Section A</a:t>
            </a:r>
          </a:p>
          <a:p>
            <a:r>
              <a:rPr lang="en-GB" dirty="0"/>
              <a:t>METHODOLOGY</a:t>
            </a:r>
          </a:p>
        </p:txBody>
      </p:sp>
      <p:sp>
        <p:nvSpPr>
          <p:cNvPr id="4" name="Text Placeholder 3">
            <a:extLst>
              <a:ext uri="{FF2B5EF4-FFF2-40B4-BE49-F238E27FC236}">
                <a16:creationId xmlns:a16="http://schemas.microsoft.com/office/drawing/2014/main" id="{50FC6865-BB61-855F-3D78-29B09C8C409D}"/>
              </a:ext>
            </a:extLst>
          </p:cNvPr>
          <p:cNvSpPr>
            <a:spLocks noGrp="1"/>
          </p:cNvSpPr>
          <p:nvPr>
            <p:ph type="body" sz="quarter" idx="10"/>
          </p:nvPr>
        </p:nvSpPr>
        <p:spPr/>
        <p:txBody>
          <a:bodyPr/>
          <a:lstStyle/>
          <a:p>
            <a:endParaRPr lang="en-GB" dirty="0"/>
          </a:p>
        </p:txBody>
      </p:sp>
    </p:spTree>
    <p:extLst>
      <p:ext uri="{BB962C8B-B14F-4D97-AF65-F5344CB8AC3E}">
        <p14:creationId xmlns:p14="http://schemas.microsoft.com/office/powerpoint/2010/main" val="723943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a:xfrm>
            <a:off x="836370" y="158502"/>
            <a:ext cx="10515602" cy="1325563"/>
          </a:xfrm>
        </p:spPr>
        <p:txBody>
          <a:bodyPr rtlCol="0"/>
          <a:lstStyle>
            <a:defPPr>
              <a:defRPr lang="en-GB"/>
            </a:defPPr>
          </a:lstStyle>
          <a:p>
            <a:pPr rtl="0"/>
            <a:r>
              <a:rPr lang="en-GB" dirty="0"/>
              <a:t>Hypothesis &amp; Objectives</a:t>
            </a:r>
          </a:p>
        </p:txBody>
      </p:sp>
      <p:sp>
        <p:nvSpPr>
          <p:cNvPr id="4" name="Text Placeholder 3">
            <a:extLst>
              <a:ext uri="{FF2B5EF4-FFF2-40B4-BE49-F238E27FC236}">
                <a16:creationId xmlns:a16="http://schemas.microsoft.com/office/drawing/2014/main" id="{F7A615C6-5B0E-9C55-4354-0FE24FAB35EE}"/>
              </a:ext>
            </a:extLst>
          </p:cNvPr>
          <p:cNvSpPr>
            <a:spLocks noGrp="1"/>
          </p:cNvSpPr>
          <p:nvPr>
            <p:ph type="body" sz="quarter" idx="29"/>
          </p:nvPr>
        </p:nvSpPr>
        <p:spPr>
          <a:xfrm>
            <a:off x="320289" y="1195749"/>
            <a:ext cx="11547764" cy="2021903"/>
          </a:xfrm>
        </p:spPr>
        <p:txBody>
          <a:bodyPr rtlCol="0"/>
          <a:lstStyle>
            <a:defPPr>
              <a:defRPr lang="en-GB"/>
            </a:defPPr>
          </a:lstStyle>
          <a:p>
            <a:pPr rtl="0"/>
            <a:r>
              <a:rPr lang="en-GB" sz="1800" b="1" dirty="0"/>
              <a:t>Null Hypothesis (H0): </a:t>
            </a:r>
          </a:p>
          <a:p>
            <a:pPr rtl="0"/>
            <a:r>
              <a:rPr lang="en-GB" sz="1800" dirty="0"/>
              <a:t>“there is no significant relationship between employee attributes and the likelihood of employee turnover”</a:t>
            </a:r>
          </a:p>
          <a:p>
            <a:pPr rtl="0"/>
            <a:r>
              <a:rPr lang="en-GB" sz="1800" b="1" dirty="0"/>
              <a:t>Alternative Hypothesis (H1): </a:t>
            </a:r>
          </a:p>
          <a:p>
            <a:pPr rtl="0"/>
            <a:r>
              <a:rPr lang="en-GB" sz="1800" dirty="0"/>
              <a:t>“there is a significant relationship between certain employee attributes and the likelihood of employee turnover”</a:t>
            </a:r>
          </a:p>
        </p:txBody>
      </p:sp>
      <p:sp>
        <p:nvSpPr>
          <p:cNvPr id="28" name="Text Placeholder 27">
            <a:extLst>
              <a:ext uri="{FF2B5EF4-FFF2-40B4-BE49-F238E27FC236}">
                <a16:creationId xmlns:a16="http://schemas.microsoft.com/office/drawing/2014/main" id="{197F046A-7911-3E0E-7D88-A57CF0028A0A}"/>
              </a:ext>
            </a:extLst>
          </p:cNvPr>
          <p:cNvSpPr>
            <a:spLocks noGrp="1"/>
          </p:cNvSpPr>
          <p:nvPr>
            <p:ph type="body" sz="quarter" idx="33"/>
          </p:nvPr>
        </p:nvSpPr>
        <p:spPr>
          <a:xfrm>
            <a:off x="1278467" y="3507445"/>
            <a:ext cx="2801364" cy="1721355"/>
          </a:xfrm>
        </p:spPr>
        <p:txBody>
          <a:bodyPr rtlCol="0"/>
          <a:lstStyle>
            <a:defPPr>
              <a:defRPr lang="en-GB"/>
            </a:defPPr>
          </a:lstStyle>
          <a:p>
            <a:pPr rtl="0"/>
            <a:r>
              <a:rPr lang="en-GB" dirty="0"/>
              <a:t>Apply Dataset Preprocessing techniques &amp; Feature Engineering</a:t>
            </a:r>
          </a:p>
        </p:txBody>
      </p:sp>
      <p:sp>
        <p:nvSpPr>
          <p:cNvPr id="30" name="Text Placeholder 29">
            <a:extLst>
              <a:ext uri="{FF2B5EF4-FFF2-40B4-BE49-F238E27FC236}">
                <a16:creationId xmlns:a16="http://schemas.microsoft.com/office/drawing/2014/main" id="{A63CC359-8A44-9313-ADA5-3E961D2CC84F}"/>
              </a:ext>
            </a:extLst>
          </p:cNvPr>
          <p:cNvSpPr>
            <a:spLocks noGrp="1"/>
          </p:cNvSpPr>
          <p:nvPr>
            <p:ph type="body" sz="quarter" idx="34"/>
          </p:nvPr>
        </p:nvSpPr>
        <p:spPr>
          <a:xfrm>
            <a:off x="4800602" y="3504725"/>
            <a:ext cx="2587138" cy="1721355"/>
          </a:xfrm>
        </p:spPr>
        <p:txBody>
          <a:bodyPr rtlCol="0"/>
          <a:lstStyle>
            <a:defPPr>
              <a:defRPr lang="en-GB"/>
            </a:defPPr>
          </a:lstStyle>
          <a:p>
            <a:pPr rtl="0"/>
            <a:r>
              <a:rPr lang="en-GB" dirty="0"/>
              <a:t>Apply a ‘binary classification’ Predictive Model known as Logistic Regression</a:t>
            </a:r>
          </a:p>
        </p:txBody>
      </p:sp>
      <p:sp>
        <p:nvSpPr>
          <p:cNvPr id="32" name="Text Placeholder 31">
            <a:extLst>
              <a:ext uri="{FF2B5EF4-FFF2-40B4-BE49-F238E27FC236}">
                <a16:creationId xmlns:a16="http://schemas.microsoft.com/office/drawing/2014/main" id="{3DB2DABA-9EFA-FC6D-50D6-0493014B4A51}"/>
              </a:ext>
            </a:extLst>
          </p:cNvPr>
          <p:cNvSpPr>
            <a:spLocks noGrp="1"/>
          </p:cNvSpPr>
          <p:nvPr>
            <p:ph type="body" sz="quarter" idx="35"/>
          </p:nvPr>
        </p:nvSpPr>
        <p:spPr>
          <a:xfrm>
            <a:off x="8125381" y="3507445"/>
            <a:ext cx="3143751" cy="1721355"/>
          </a:xfrm>
        </p:spPr>
        <p:txBody>
          <a:bodyPr rtlCol="0"/>
          <a:lstStyle>
            <a:defPPr>
              <a:defRPr lang="en-GB"/>
            </a:defPPr>
          </a:lstStyle>
          <a:p>
            <a:pPr rtl="0"/>
            <a:endParaRPr lang="en-GB" dirty="0"/>
          </a:p>
          <a:p>
            <a:pPr rtl="0"/>
            <a:r>
              <a:rPr lang="en-GB" dirty="0"/>
              <a:t>Deduce attributes contributing to employee turnover &amp; advise corrective measures</a:t>
            </a:r>
          </a:p>
          <a:p>
            <a:pPr rtl="0"/>
            <a:endParaRPr lang="en-GB" dirty="0"/>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6</a:t>
            </a:fld>
            <a:endParaRPr lang="en-GB" dirty="0"/>
          </a:p>
        </p:txBody>
      </p:sp>
    </p:spTree>
    <p:extLst>
      <p:ext uri="{BB962C8B-B14F-4D97-AF65-F5344CB8AC3E}">
        <p14:creationId xmlns:p14="http://schemas.microsoft.com/office/powerpoint/2010/main" val="3984182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D57C4-CC71-1F01-828C-BC1B630951E6}"/>
              </a:ext>
            </a:extLst>
          </p:cNvPr>
          <p:cNvSpPr>
            <a:spLocks noGrp="1"/>
          </p:cNvSpPr>
          <p:nvPr>
            <p:ph type="title"/>
          </p:nvPr>
        </p:nvSpPr>
        <p:spPr>
          <a:xfrm>
            <a:off x="1300939" y="211633"/>
            <a:ext cx="8839866" cy="1325563"/>
          </a:xfrm>
        </p:spPr>
        <p:txBody>
          <a:bodyPr rtlCol="0"/>
          <a:lstStyle>
            <a:defPPr>
              <a:defRPr lang="en-GB"/>
            </a:defPPr>
          </a:lstStyle>
          <a:p>
            <a:pPr rtl="0"/>
            <a:r>
              <a:rPr lang="en-GB" dirty="0"/>
              <a:t>Data Source &amp; Overview</a:t>
            </a:r>
          </a:p>
        </p:txBody>
      </p:sp>
      <p:graphicFrame>
        <p:nvGraphicFramePr>
          <p:cNvPr id="7" name="Table 7">
            <a:extLst>
              <a:ext uri="{FF2B5EF4-FFF2-40B4-BE49-F238E27FC236}">
                <a16:creationId xmlns:a16="http://schemas.microsoft.com/office/drawing/2014/main" id="{DE54752B-AA4A-2858-E49D-001BBB4BE89E}"/>
              </a:ext>
            </a:extLst>
          </p:cNvPr>
          <p:cNvGraphicFramePr>
            <a:graphicFrameLocks noGrp="1"/>
          </p:cNvGraphicFramePr>
          <p:nvPr>
            <p:ph sz="quarter" idx="29"/>
            <p:extLst>
              <p:ext uri="{D42A27DB-BD31-4B8C-83A1-F6EECF244321}">
                <p14:modId xmlns:p14="http://schemas.microsoft.com/office/powerpoint/2010/main" val="1052419850"/>
              </p:ext>
            </p:extLst>
          </p:nvPr>
        </p:nvGraphicFramePr>
        <p:xfrm>
          <a:off x="960013" y="1501608"/>
          <a:ext cx="10063587" cy="1499557"/>
        </p:xfrm>
        <a:graphic>
          <a:graphicData uri="http://schemas.openxmlformats.org/drawingml/2006/table">
            <a:tbl>
              <a:tblPr firstRow="1" bandRow="1">
                <a:tableStyleId>{5C22544A-7EE6-4342-B048-85BDC9FD1C3A}</a:tableStyleId>
              </a:tblPr>
              <a:tblGrid>
                <a:gridCol w="1901721">
                  <a:extLst>
                    <a:ext uri="{9D8B030D-6E8A-4147-A177-3AD203B41FA5}">
                      <a16:colId xmlns:a16="http://schemas.microsoft.com/office/drawing/2014/main" val="1886700380"/>
                    </a:ext>
                  </a:extLst>
                </a:gridCol>
                <a:gridCol w="2912533">
                  <a:extLst>
                    <a:ext uri="{9D8B030D-6E8A-4147-A177-3AD203B41FA5}">
                      <a16:colId xmlns:a16="http://schemas.microsoft.com/office/drawing/2014/main" val="132993793"/>
                    </a:ext>
                  </a:extLst>
                </a:gridCol>
                <a:gridCol w="5249333">
                  <a:extLst>
                    <a:ext uri="{9D8B030D-6E8A-4147-A177-3AD203B41FA5}">
                      <a16:colId xmlns:a16="http://schemas.microsoft.com/office/drawing/2014/main" val="2408715191"/>
                    </a:ext>
                  </a:extLst>
                </a:gridCol>
              </a:tblGrid>
              <a:tr h="372268">
                <a:tc>
                  <a:txBody>
                    <a:bodyPr/>
                    <a:lstStyle>
                      <a:defPPr>
                        <a:defRPr lang="en-GB"/>
                      </a:defPPr>
                    </a:lstStyle>
                    <a:p>
                      <a:pPr algn="ctr" rtl="0"/>
                      <a:r>
                        <a:rPr lang="en-GB" sz="1600" dirty="0">
                          <a:latin typeface="Arial Nova" panose="020B0504020202020204" pitchFamily="34" charset="0"/>
                        </a:rPr>
                        <a:t>Data Type</a:t>
                      </a: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defPPr>
                        <a:defRPr lang="en-GB"/>
                      </a:defPPr>
                    </a:lstStyle>
                    <a:p>
                      <a:pPr marL="0" marR="0" lvl="0" indent="0" algn="ctr" defTabSz="914400" rtl="0" eaLnBrk="1" fontAlgn="auto" latinLnBrk="0" hangingPunct="1">
                        <a:lnSpc>
                          <a:spcPct val="100000"/>
                        </a:lnSpc>
                        <a:spcBef>
                          <a:spcPts val="0"/>
                        </a:spcBef>
                        <a:spcAft>
                          <a:spcPts val="0"/>
                        </a:spcAft>
                        <a:buClrTx/>
                        <a:buSzTx/>
                        <a:buFontTx/>
                        <a:buNone/>
                        <a:tabLst/>
                        <a:defRPr lang="en-GB"/>
                      </a:pPr>
                      <a:r>
                        <a:rPr lang="en-GB" sz="1600" dirty="0">
                          <a:latin typeface="Arial Nova" panose="020B0504020202020204" pitchFamily="34" charset="0"/>
                          <a:cs typeface="Biome" panose="020B0503030204020804" pitchFamily="34" charset="0"/>
                        </a:rPr>
                        <a:t>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defPPr>
                        <a:defRPr lang="en-GB"/>
                      </a:defPPr>
                    </a:lstStyle>
                    <a:p>
                      <a:pPr marL="0" marR="0" lvl="0" indent="0" algn="ctr" defTabSz="914400" rtl="0" eaLnBrk="1" fontAlgn="auto" latinLnBrk="0" hangingPunct="1">
                        <a:lnSpc>
                          <a:spcPct val="100000"/>
                        </a:lnSpc>
                        <a:spcBef>
                          <a:spcPts val="0"/>
                        </a:spcBef>
                        <a:spcAft>
                          <a:spcPts val="0"/>
                        </a:spcAft>
                        <a:buClrTx/>
                        <a:buSzTx/>
                        <a:buFontTx/>
                        <a:buNone/>
                        <a:tabLst/>
                        <a:defRPr lang="en-GB"/>
                      </a:pPr>
                      <a:r>
                        <a:rPr lang="en-GB" sz="1600" dirty="0">
                          <a:latin typeface="Arial Nova" panose="020B0504020202020204" pitchFamily="34" charset="0"/>
                          <a:cs typeface="Biome" panose="020B0503030204020804" pitchFamily="34" charset="0"/>
                        </a:rPr>
                        <a:t>URL / Source</a:t>
                      </a:r>
                    </a:p>
                  </a:txBody>
                  <a:tcPr anchor="ctr">
                    <a:lnL w="1270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extLst>
                  <a:ext uri="{0D108BD9-81ED-4DB2-BD59-A6C34878D82A}">
                    <a16:rowId xmlns:a16="http://schemas.microsoft.com/office/drawing/2014/main" val="532076292"/>
                  </a:ext>
                </a:extLst>
              </a:tr>
              <a:tr h="792009">
                <a:tc>
                  <a:txBody>
                    <a:bodyPr/>
                    <a:lstStyle>
                      <a:defPPr>
                        <a:defRPr lang="en-GB"/>
                      </a:defPPr>
                    </a:lstStyle>
                    <a:p>
                      <a:pPr marL="0" marR="0" lvl="0" indent="0" algn="ctr" defTabSz="914400" rtl="0" eaLnBrk="1" fontAlgn="auto" latinLnBrk="0" hangingPunct="1">
                        <a:lnSpc>
                          <a:spcPct val="100000"/>
                        </a:lnSpc>
                        <a:spcBef>
                          <a:spcPts val="0"/>
                        </a:spcBef>
                        <a:spcAft>
                          <a:spcPts val="0"/>
                        </a:spcAft>
                        <a:buClrTx/>
                        <a:buSzTx/>
                        <a:buFontTx/>
                        <a:buNone/>
                        <a:tabLst/>
                        <a:defRPr lang="en-GB"/>
                      </a:pPr>
                      <a:r>
                        <a:rPr lang="en-GB" sz="1600" b="1" i="0" u="none" strike="noStrike" noProof="1">
                          <a:solidFill>
                            <a:schemeClr val="bg1"/>
                          </a:solidFill>
                          <a:effectLst/>
                          <a:latin typeface="Arial Nova" panose="020B0504020202020204" pitchFamily="34" charset="0"/>
                          <a:cs typeface="Biome" panose="020B0503030204020804" pitchFamily="34" charset="0"/>
                        </a:rPr>
                        <a:t>Employee Data</a:t>
                      </a: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defPPr>
                        <a:defRPr lang="en-GB"/>
                      </a:defPPr>
                    </a:lstStyle>
                    <a:p>
                      <a:pPr algn="ctr" rtl="0"/>
                      <a:r>
                        <a:rPr lang="en-GB" sz="1600" dirty="0">
                          <a:solidFill>
                            <a:schemeClr val="bg1"/>
                          </a:solidFill>
                          <a:latin typeface="Arial Nova" panose="020B0504020202020204" pitchFamily="34" charset="0"/>
                        </a:rPr>
                        <a:t>Employee Survey &amp; End of Year Review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defPPr>
                        <a:defRPr lang="en-GB"/>
                      </a:defPPr>
                    </a:lstStyle>
                    <a:p>
                      <a:pPr algn="ctr" rtl="0"/>
                      <a:r>
                        <a:rPr lang="en-GB" sz="1600" dirty="0">
                          <a:solidFill>
                            <a:schemeClr val="bg1"/>
                          </a:solidFill>
                          <a:latin typeface="Arial Nova" panose="020B0504020202020204" pitchFamily="34" charset="0"/>
                        </a:rPr>
                        <a:t>company_x_employee_satisfaction_dataset.csv</a:t>
                      </a:r>
                    </a:p>
                  </a:txBody>
                  <a:tcPr anchor="ctr">
                    <a:lnL w="1270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extLst>
                  <a:ext uri="{0D108BD9-81ED-4DB2-BD59-A6C34878D82A}">
                    <a16:rowId xmlns:a16="http://schemas.microsoft.com/office/drawing/2014/main" val="3739874031"/>
                  </a:ext>
                </a:extLst>
              </a:tr>
              <a:tr h="134295">
                <a:tc gridSpan="3">
                  <a:txBody>
                    <a:bodyPr/>
                    <a:lstStyle>
                      <a:defPPr>
                        <a:defRPr lang="en-GB"/>
                      </a:defPPr>
                    </a:lstStyle>
                    <a:p>
                      <a:pPr marL="0" marR="0" lvl="0" indent="0" algn="ctr" defTabSz="914400" rtl="0" eaLnBrk="1" fontAlgn="auto" latinLnBrk="0" hangingPunct="1">
                        <a:lnSpc>
                          <a:spcPct val="100000"/>
                        </a:lnSpc>
                        <a:spcBef>
                          <a:spcPts val="0"/>
                        </a:spcBef>
                        <a:spcAft>
                          <a:spcPts val="0"/>
                        </a:spcAft>
                        <a:buClrTx/>
                        <a:buSzTx/>
                        <a:buFontTx/>
                        <a:buNone/>
                        <a:tabLst/>
                        <a:defRPr lang="en-GB"/>
                      </a:pPr>
                      <a:r>
                        <a:rPr lang="en-GB" sz="1600" b="0" i="0" u="none" strike="noStrike" noProof="1">
                          <a:solidFill>
                            <a:schemeClr val="accent3">
                              <a:lumMod val="75000"/>
                            </a:schemeClr>
                          </a:solidFill>
                          <a:effectLst/>
                          <a:latin typeface="Arial Nova" panose="020B0504020202020204" pitchFamily="34" charset="0"/>
                          <a:cs typeface="Biome" panose="020B0503030204020804" pitchFamily="34" charset="0"/>
                        </a:rPr>
                        <a:t>1,470 Datapoints | </a:t>
                      </a:r>
                      <a:r>
                        <a:rPr lang="en-GB" sz="1600" dirty="0">
                          <a:solidFill>
                            <a:schemeClr val="accent3">
                              <a:lumMod val="75000"/>
                            </a:schemeClr>
                          </a:solidFill>
                          <a:latin typeface="Arial Nova" panose="020B0504020202020204" pitchFamily="34" charset="0"/>
                        </a:rPr>
                        <a:t>1,203 Current Employees |  267 Ex-Employees</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10000"/>
                      </a:schemeClr>
                    </a:solidFill>
                  </a:tcPr>
                </a:tc>
                <a:tc hMerge="1">
                  <a:txBody>
                    <a:bodyPr/>
                    <a:lstStyle>
                      <a:defPPr>
                        <a:defRPr lang="en-GB"/>
                      </a:defPPr>
                    </a:lstStyle>
                    <a:p>
                      <a:pPr algn="ctr" rtl="0"/>
                      <a:endParaRPr lang="en-GB" sz="1600" dirty="0">
                        <a:solidFill>
                          <a:schemeClr val="bg1"/>
                        </a:solidFill>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10000"/>
                      </a:schemeClr>
                    </a:solidFill>
                  </a:tcPr>
                </a:tc>
                <a:tc hMerge="1">
                  <a:txBody>
                    <a:bodyPr/>
                    <a:lstStyle>
                      <a:defPPr>
                        <a:defRPr lang="en-GB"/>
                      </a:defPPr>
                    </a:lstStyle>
                    <a:p>
                      <a:pPr algn="ctr" rtl="0"/>
                      <a:endParaRPr lang="en-GB" sz="1600" dirty="0">
                        <a:solidFill>
                          <a:schemeClr val="bg1"/>
                        </a:solidFill>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10000"/>
                      </a:schemeClr>
                    </a:solidFill>
                  </a:tcPr>
                </a:tc>
                <a:extLst>
                  <a:ext uri="{0D108BD9-81ED-4DB2-BD59-A6C34878D82A}">
                    <a16:rowId xmlns:a16="http://schemas.microsoft.com/office/drawing/2014/main" val="2985697070"/>
                  </a:ext>
                </a:extLst>
              </a:tr>
            </a:tbl>
          </a:graphicData>
        </a:graphic>
      </p:graphicFrame>
      <p:sp>
        <p:nvSpPr>
          <p:cNvPr id="10" name="Slide Number Placeholder 9">
            <a:extLst>
              <a:ext uri="{FF2B5EF4-FFF2-40B4-BE49-F238E27FC236}">
                <a16:creationId xmlns:a16="http://schemas.microsoft.com/office/drawing/2014/main" id="{DCB56F7D-10E5-4575-22F0-CC7A883D6551}"/>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7</a:t>
            </a:fld>
            <a:endParaRPr lang="en-GB" dirty="0"/>
          </a:p>
        </p:txBody>
      </p:sp>
      <p:cxnSp>
        <p:nvCxnSpPr>
          <p:cNvPr id="8" name="Straight Connector 7">
            <a:extLst>
              <a:ext uri="{FF2B5EF4-FFF2-40B4-BE49-F238E27FC236}">
                <a16:creationId xmlns:a16="http://schemas.microsoft.com/office/drawing/2014/main" id="{39015C22-9EE1-266B-0D3F-CC2AC08DED01}"/>
              </a:ext>
              <a:ext uri="{C183D7F6-B498-43B3-948B-1728B52AA6E4}">
                <adec:decorative xmlns:adec="http://schemas.microsoft.com/office/drawing/2017/decorative" val="1"/>
              </a:ext>
            </a:extLst>
          </p:cNvPr>
          <p:cNvCxnSpPr>
            <a:cxnSpLocks/>
          </p:cNvCxnSpPr>
          <p:nvPr/>
        </p:nvCxnSpPr>
        <p:spPr>
          <a:xfrm>
            <a:off x="960012" y="1874876"/>
            <a:ext cx="10063587"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96B3DAE5-00D9-5799-98EF-37B4D1E63970}"/>
              </a:ext>
            </a:extLst>
          </p:cNvPr>
          <p:cNvSpPr txBox="1">
            <a:spLocks/>
          </p:cNvSpPr>
          <p:nvPr/>
        </p:nvSpPr>
        <p:spPr>
          <a:xfrm>
            <a:off x="849945" y="3902014"/>
            <a:ext cx="10173655" cy="929026"/>
          </a:xfrm>
          <a:prstGeom prst="rect">
            <a:avLst/>
          </a:prstGeom>
          <a:noFill/>
        </p:spPr>
        <p:txBody>
          <a:bodyPr vert="horz" lIns="91440" tIns="45720" rIns="91440" bIns="45720" rtlCol="0">
            <a:noAutofit/>
          </a:bodyPr>
          <a:lstStyle>
            <a:defPPr>
              <a:defRPr lang="en-GB"/>
            </a:defPPr>
            <a:lvl1pPr marL="0" indent="0" algn="l" defTabSz="914400" rtl="0" eaLnBrk="1" latinLnBrk="0" hangingPunct="1">
              <a:lnSpc>
                <a:spcPct val="90000"/>
              </a:lnSpc>
              <a:spcBef>
                <a:spcPts val="1000"/>
              </a:spcBef>
              <a:buFont typeface="Arial" panose="020B0604020202020204" pitchFamily="34" charset="0"/>
              <a:buNone/>
              <a:defRPr lang="en-GB" sz="1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16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14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2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a:lstStyle>
          <a:p>
            <a:endParaRPr lang="en-GB" dirty="0">
              <a:solidFill>
                <a:schemeClr val="accent3">
                  <a:lumMod val="75000"/>
                </a:schemeClr>
              </a:solidFill>
            </a:endParaRPr>
          </a:p>
        </p:txBody>
      </p:sp>
      <p:graphicFrame>
        <p:nvGraphicFramePr>
          <p:cNvPr id="14" name="Table 7">
            <a:extLst>
              <a:ext uri="{FF2B5EF4-FFF2-40B4-BE49-F238E27FC236}">
                <a16:creationId xmlns:a16="http://schemas.microsoft.com/office/drawing/2014/main" id="{BF8611EC-7A83-25D9-91E7-B01BBE284F34}"/>
              </a:ext>
            </a:extLst>
          </p:cNvPr>
          <p:cNvGraphicFramePr>
            <a:graphicFrameLocks/>
          </p:cNvGraphicFramePr>
          <p:nvPr>
            <p:extLst>
              <p:ext uri="{D42A27DB-BD31-4B8C-83A1-F6EECF244321}">
                <p14:modId xmlns:p14="http://schemas.microsoft.com/office/powerpoint/2010/main" val="455144897"/>
              </p:ext>
            </p:extLst>
          </p:nvPr>
        </p:nvGraphicFramePr>
        <p:xfrm>
          <a:off x="960013" y="3217840"/>
          <a:ext cx="10063587" cy="3322320"/>
        </p:xfrm>
        <a:graphic>
          <a:graphicData uri="http://schemas.openxmlformats.org/drawingml/2006/table">
            <a:tbl>
              <a:tblPr firstRow="1" bandRow="1">
                <a:tableStyleId>{5C22544A-7EE6-4342-B048-85BDC9FD1C3A}</a:tableStyleId>
              </a:tblPr>
              <a:tblGrid>
                <a:gridCol w="2384320">
                  <a:extLst>
                    <a:ext uri="{9D8B030D-6E8A-4147-A177-3AD203B41FA5}">
                      <a16:colId xmlns:a16="http://schemas.microsoft.com/office/drawing/2014/main" val="1886700380"/>
                    </a:ext>
                  </a:extLst>
                </a:gridCol>
                <a:gridCol w="4411134">
                  <a:extLst>
                    <a:ext uri="{9D8B030D-6E8A-4147-A177-3AD203B41FA5}">
                      <a16:colId xmlns:a16="http://schemas.microsoft.com/office/drawing/2014/main" val="132993793"/>
                    </a:ext>
                  </a:extLst>
                </a:gridCol>
                <a:gridCol w="3268133">
                  <a:extLst>
                    <a:ext uri="{9D8B030D-6E8A-4147-A177-3AD203B41FA5}">
                      <a16:colId xmlns:a16="http://schemas.microsoft.com/office/drawing/2014/main" val="2408715191"/>
                    </a:ext>
                  </a:extLst>
                </a:gridCol>
              </a:tblGrid>
              <a:tr h="0">
                <a:tc gridSpan="3">
                  <a:txBody>
                    <a:bodyPr/>
                    <a:lstStyle>
                      <a:defPPr>
                        <a:defRPr lang="en-GB"/>
                      </a:defPPr>
                    </a:lstStyle>
                    <a:p>
                      <a:pPr algn="ctr" rtl="0"/>
                      <a:r>
                        <a:rPr lang="en-GB" sz="1600" dirty="0">
                          <a:latin typeface="Arial Nova" panose="020B0504020202020204" pitchFamily="34" charset="0"/>
                        </a:rPr>
                        <a:t>28 No. Available Employee Attributes</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hMerge="1">
                  <a:txBody>
                    <a:bodyPr/>
                    <a:lstStyle>
                      <a:defPPr>
                        <a:defRPr lang="en-GB"/>
                      </a:defPPr>
                    </a:lstStyle>
                    <a:p>
                      <a:pPr marL="0" marR="0" lvl="0" indent="0" algn="ctr" defTabSz="914400" rtl="0" eaLnBrk="1" fontAlgn="auto" latinLnBrk="0" hangingPunct="1">
                        <a:lnSpc>
                          <a:spcPct val="100000"/>
                        </a:lnSpc>
                        <a:spcBef>
                          <a:spcPts val="0"/>
                        </a:spcBef>
                        <a:spcAft>
                          <a:spcPts val="0"/>
                        </a:spcAft>
                        <a:buClrTx/>
                        <a:buSzTx/>
                        <a:buFontTx/>
                        <a:buNone/>
                        <a:tabLst/>
                        <a:defRPr lang="en-GB"/>
                      </a:pPr>
                      <a:endParaRPr lang="en-GB" sz="1600" dirty="0">
                        <a:latin typeface="Arial Nova" panose="020B0504020202020204" pitchFamily="34" charset="0"/>
                        <a:cs typeface="Biome" panose="020B05030302040208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hMerge="1">
                  <a:txBody>
                    <a:bodyPr/>
                    <a:lstStyle>
                      <a:defPPr>
                        <a:defRPr lang="en-GB"/>
                      </a:defPPr>
                    </a:lstStyle>
                    <a:p>
                      <a:pPr marL="0" marR="0" lvl="0" indent="0" algn="ctr" defTabSz="914400" rtl="0" eaLnBrk="1" fontAlgn="auto" latinLnBrk="0" hangingPunct="1">
                        <a:lnSpc>
                          <a:spcPct val="100000"/>
                        </a:lnSpc>
                        <a:spcBef>
                          <a:spcPts val="0"/>
                        </a:spcBef>
                        <a:spcAft>
                          <a:spcPts val="0"/>
                        </a:spcAft>
                        <a:buClrTx/>
                        <a:buSzTx/>
                        <a:buFontTx/>
                        <a:buNone/>
                        <a:tabLst/>
                        <a:defRPr lang="en-GB"/>
                      </a:pPr>
                      <a:endParaRPr lang="en-GB" sz="1600" dirty="0">
                        <a:latin typeface="Arial Nova" panose="020B0504020202020204" pitchFamily="34" charset="0"/>
                        <a:cs typeface="Biome" panose="020B0503030204020804"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extLst>
                  <a:ext uri="{0D108BD9-81ED-4DB2-BD59-A6C34878D82A}">
                    <a16:rowId xmlns:a16="http://schemas.microsoft.com/office/drawing/2014/main" val="532076292"/>
                  </a:ext>
                </a:extLst>
              </a:tr>
              <a:tr h="2416901">
                <a:tc>
                  <a:txBody>
                    <a:bodyPr/>
                    <a:lstStyle>
                      <a:defPPr>
                        <a:defRPr lang="en-GB"/>
                      </a:defPPr>
                    </a:lstStyle>
                    <a:p>
                      <a:pPr marL="0" marR="0" lvl="0" indent="0" algn="ctr" defTabSz="914400" rtl="0" eaLnBrk="1" fontAlgn="auto" latinLnBrk="0" hangingPunct="1">
                        <a:lnSpc>
                          <a:spcPct val="100000"/>
                        </a:lnSpc>
                        <a:spcBef>
                          <a:spcPts val="0"/>
                        </a:spcBef>
                        <a:spcAft>
                          <a:spcPts val="0"/>
                        </a:spcAft>
                        <a:buClrTx/>
                        <a:buSzTx/>
                        <a:buFontTx/>
                        <a:buNone/>
                        <a:tabLst/>
                        <a:defRPr lang="en-GB"/>
                      </a:pPr>
                      <a:endParaRPr lang="en-GB" sz="1400" b="0" i="0" u="none" strike="noStrike" noProof="1">
                        <a:solidFill>
                          <a:schemeClr val="bg1"/>
                        </a:solidFill>
                        <a:effectLst/>
                        <a:latin typeface="Arial Nova" panose="020B0504020202020204" pitchFamily="34" charset="0"/>
                        <a:cs typeface="Biome" panose="020B05030302040208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lang="en-GB"/>
                      </a:pPr>
                      <a:r>
                        <a:rPr lang="en-GB" sz="1400" b="0" i="0" u="none" strike="noStrike" noProof="1">
                          <a:solidFill>
                            <a:schemeClr val="bg1"/>
                          </a:solidFill>
                          <a:effectLst/>
                          <a:latin typeface="Arial Nova" panose="020B0504020202020204" pitchFamily="34" charset="0"/>
                          <a:cs typeface="Biome" panose="020B0503030204020804" pitchFamily="34" charset="0"/>
                        </a:rPr>
                        <a:t>EmployeeId</a:t>
                      </a:r>
                    </a:p>
                    <a:p>
                      <a:pPr marL="0" marR="0" lvl="0" indent="0" algn="ctr" defTabSz="914400" rtl="0" eaLnBrk="1" fontAlgn="auto" latinLnBrk="0" hangingPunct="1">
                        <a:lnSpc>
                          <a:spcPct val="100000"/>
                        </a:lnSpc>
                        <a:spcBef>
                          <a:spcPts val="0"/>
                        </a:spcBef>
                        <a:spcAft>
                          <a:spcPts val="0"/>
                        </a:spcAft>
                        <a:buClrTx/>
                        <a:buSzTx/>
                        <a:buFontTx/>
                        <a:buNone/>
                        <a:tabLst/>
                        <a:defRPr lang="en-GB"/>
                      </a:pPr>
                      <a:r>
                        <a:rPr lang="en-GB" sz="1400" b="0" i="0" u="none" strike="noStrike" noProof="1">
                          <a:solidFill>
                            <a:schemeClr val="bg1"/>
                          </a:solidFill>
                          <a:effectLst/>
                          <a:latin typeface="Arial Nova" panose="020B0504020202020204" pitchFamily="34" charset="0"/>
                          <a:cs typeface="Biome" panose="020B0503030204020804" pitchFamily="34" charset="0"/>
                        </a:rPr>
                        <a:t>Age</a:t>
                      </a:r>
                    </a:p>
                    <a:p>
                      <a:pPr marL="0" marR="0" lvl="0" indent="0" algn="ctr" defTabSz="914400" rtl="0" eaLnBrk="1" fontAlgn="auto" latinLnBrk="0" hangingPunct="1">
                        <a:lnSpc>
                          <a:spcPct val="100000"/>
                        </a:lnSpc>
                        <a:spcBef>
                          <a:spcPts val="0"/>
                        </a:spcBef>
                        <a:spcAft>
                          <a:spcPts val="0"/>
                        </a:spcAft>
                        <a:buClrTx/>
                        <a:buSzTx/>
                        <a:buFontTx/>
                        <a:buNone/>
                        <a:tabLst/>
                        <a:defRPr lang="en-GB"/>
                      </a:pPr>
                      <a:r>
                        <a:rPr lang="en-GB" sz="1400" b="0" i="0" u="none" strike="noStrike" noProof="1">
                          <a:solidFill>
                            <a:schemeClr val="bg1"/>
                          </a:solidFill>
                          <a:effectLst/>
                          <a:latin typeface="Arial Nova" panose="020B0504020202020204" pitchFamily="34" charset="0"/>
                          <a:cs typeface="Biome" panose="020B0503030204020804" pitchFamily="34" charset="0"/>
                        </a:rPr>
                        <a:t>Gender</a:t>
                      </a:r>
                    </a:p>
                    <a:p>
                      <a:pPr marL="0" marR="0" lvl="0" indent="0" algn="ctr" defTabSz="914400" rtl="0" eaLnBrk="1" fontAlgn="auto" latinLnBrk="0" hangingPunct="1">
                        <a:lnSpc>
                          <a:spcPct val="100000"/>
                        </a:lnSpc>
                        <a:spcBef>
                          <a:spcPts val="0"/>
                        </a:spcBef>
                        <a:spcAft>
                          <a:spcPts val="0"/>
                        </a:spcAft>
                        <a:buClrTx/>
                        <a:buSzTx/>
                        <a:buFontTx/>
                        <a:buNone/>
                        <a:tabLst/>
                        <a:defRPr lang="en-GB"/>
                      </a:pPr>
                      <a:r>
                        <a:rPr lang="en-GB" sz="1400" b="0" i="0" u="none" strike="noStrike" noProof="1">
                          <a:solidFill>
                            <a:schemeClr val="bg1"/>
                          </a:solidFill>
                          <a:effectLst/>
                          <a:latin typeface="Arial Nova" panose="020B0504020202020204" pitchFamily="34" charset="0"/>
                          <a:cs typeface="Biome" panose="020B0503030204020804" pitchFamily="34" charset="0"/>
                        </a:rPr>
                        <a:t>MaritalStatus</a:t>
                      </a:r>
                    </a:p>
                    <a:p>
                      <a:pPr marL="0" marR="0" lvl="0" indent="0" algn="ctr" defTabSz="914400" rtl="0" eaLnBrk="1" fontAlgn="auto" latinLnBrk="0" hangingPunct="1">
                        <a:lnSpc>
                          <a:spcPct val="100000"/>
                        </a:lnSpc>
                        <a:spcBef>
                          <a:spcPts val="0"/>
                        </a:spcBef>
                        <a:spcAft>
                          <a:spcPts val="0"/>
                        </a:spcAft>
                        <a:buClrTx/>
                        <a:buSzTx/>
                        <a:buFontTx/>
                        <a:buNone/>
                        <a:tabLst/>
                        <a:defRPr lang="en-GB"/>
                      </a:pPr>
                      <a:r>
                        <a:rPr lang="en-GB" sz="1400" b="0" i="0" u="none" strike="noStrike" noProof="1">
                          <a:solidFill>
                            <a:schemeClr val="bg1"/>
                          </a:solidFill>
                          <a:effectLst/>
                          <a:latin typeface="Arial Nova" panose="020B0504020202020204" pitchFamily="34" charset="0"/>
                          <a:cs typeface="Biome" panose="020B0503030204020804" pitchFamily="34" charset="0"/>
                        </a:rPr>
                        <a:t>Turnover</a:t>
                      </a:r>
                    </a:p>
                    <a:p>
                      <a:pPr marL="0" marR="0" lvl="0" indent="0" algn="ctr" defTabSz="914400" rtl="0" eaLnBrk="1" fontAlgn="auto" latinLnBrk="0" hangingPunct="1">
                        <a:lnSpc>
                          <a:spcPct val="100000"/>
                        </a:lnSpc>
                        <a:spcBef>
                          <a:spcPts val="0"/>
                        </a:spcBef>
                        <a:spcAft>
                          <a:spcPts val="0"/>
                        </a:spcAft>
                        <a:buClrTx/>
                        <a:buSzTx/>
                        <a:buFontTx/>
                        <a:buNone/>
                        <a:tabLst/>
                        <a:defRPr lang="en-GB"/>
                      </a:pPr>
                      <a:r>
                        <a:rPr lang="en-GB" sz="1400" b="0" i="0" u="none" strike="noStrike" noProof="1">
                          <a:solidFill>
                            <a:schemeClr val="bg1"/>
                          </a:solidFill>
                          <a:effectLst/>
                          <a:latin typeface="Arial Nova" panose="020B0504020202020204" pitchFamily="34" charset="0"/>
                          <a:cs typeface="Biome" panose="020B0503030204020804" pitchFamily="34" charset="0"/>
                        </a:rPr>
                        <a:t>Department</a:t>
                      </a:r>
                    </a:p>
                    <a:p>
                      <a:pPr marL="0" marR="0" lvl="0" indent="0" algn="ctr" defTabSz="914400" rtl="0" eaLnBrk="1" fontAlgn="auto" latinLnBrk="0" hangingPunct="1">
                        <a:lnSpc>
                          <a:spcPct val="100000"/>
                        </a:lnSpc>
                        <a:spcBef>
                          <a:spcPts val="0"/>
                        </a:spcBef>
                        <a:spcAft>
                          <a:spcPts val="0"/>
                        </a:spcAft>
                        <a:buClrTx/>
                        <a:buSzTx/>
                        <a:buFontTx/>
                        <a:buNone/>
                        <a:tabLst/>
                        <a:defRPr lang="en-GB"/>
                      </a:pPr>
                      <a:r>
                        <a:rPr lang="en-GB" sz="1400" b="0" i="0" u="none" strike="noStrike" noProof="1">
                          <a:solidFill>
                            <a:schemeClr val="bg1"/>
                          </a:solidFill>
                          <a:effectLst/>
                          <a:latin typeface="Arial Nova" panose="020B0504020202020204" pitchFamily="34" charset="0"/>
                          <a:cs typeface="Biome" panose="020B0503030204020804" pitchFamily="34" charset="0"/>
                        </a:rPr>
                        <a:t>Role</a:t>
                      </a:r>
                    </a:p>
                    <a:p>
                      <a:pPr marL="0" marR="0" lvl="0" indent="0" algn="ctr" defTabSz="914400" rtl="0" eaLnBrk="1" fontAlgn="auto" latinLnBrk="0" hangingPunct="1">
                        <a:lnSpc>
                          <a:spcPct val="100000"/>
                        </a:lnSpc>
                        <a:spcBef>
                          <a:spcPts val="0"/>
                        </a:spcBef>
                        <a:spcAft>
                          <a:spcPts val="0"/>
                        </a:spcAft>
                        <a:buClrTx/>
                        <a:buSzTx/>
                        <a:buFontTx/>
                        <a:buNone/>
                        <a:tabLst/>
                        <a:defRPr lang="en-GB"/>
                      </a:pPr>
                      <a:r>
                        <a:rPr lang="en-GB" sz="1400" b="0" i="0" u="none" strike="noStrike" noProof="1">
                          <a:solidFill>
                            <a:schemeClr val="bg1"/>
                          </a:solidFill>
                          <a:effectLst/>
                          <a:latin typeface="Arial Nova" panose="020B0504020202020204" pitchFamily="34" charset="0"/>
                          <a:cs typeface="Biome" panose="020B0503030204020804" pitchFamily="34" charset="0"/>
                        </a:rPr>
                        <a:t>RoleGrade</a:t>
                      </a:r>
                    </a:p>
                    <a:p>
                      <a:pPr marL="0" marR="0" lvl="0" indent="0" algn="ctr" defTabSz="914400" rtl="0" eaLnBrk="1" fontAlgn="auto" latinLnBrk="0" hangingPunct="1">
                        <a:lnSpc>
                          <a:spcPct val="100000"/>
                        </a:lnSpc>
                        <a:spcBef>
                          <a:spcPts val="0"/>
                        </a:spcBef>
                        <a:spcAft>
                          <a:spcPts val="0"/>
                        </a:spcAft>
                        <a:buClrTx/>
                        <a:buSzTx/>
                        <a:buFontTx/>
                        <a:buNone/>
                        <a:tabLst/>
                        <a:defRPr lang="en-GB"/>
                      </a:pPr>
                      <a:r>
                        <a:rPr lang="en-GB" sz="1400" b="0" i="0" u="none" strike="noStrike" noProof="1">
                          <a:solidFill>
                            <a:schemeClr val="bg1"/>
                          </a:solidFill>
                          <a:effectLst/>
                          <a:latin typeface="Arial Nova" panose="020B0504020202020204" pitchFamily="34" charset="0"/>
                          <a:cs typeface="Biome" panose="020B0503030204020804" pitchFamily="34" charset="0"/>
                        </a:rPr>
                        <a:t>QualificationsHeld</a:t>
                      </a:r>
                    </a:p>
                    <a:p>
                      <a:pPr marL="0" marR="0" lvl="0" indent="0" algn="ctr" defTabSz="914400" rtl="0" eaLnBrk="1" fontAlgn="auto" latinLnBrk="0" hangingPunct="1">
                        <a:lnSpc>
                          <a:spcPct val="100000"/>
                        </a:lnSpc>
                        <a:spcBef>
                          <a:spcPts val="0"/>
                        </a:spcBef>
                        <a:spcAft>
                          <a:spcPts val="0"/>
                        </a:spcAft>
                        <a:buClrTx/>
                        <a:buSzTx/>
                        <a:buFontTx/>
                        <a:buNone/>
                        <a:tabLst/>
                        <a:defRPr lang="en-GB"/>
                      </a:pPr>
                      <a:r>
                        <a:rPr lang="en-GB" sz="1400" b="0" i="0" u="none" strike="noStrike" noProof="1">
                          <a:solidFill>
                            <a:schemeClr val="bg1"/>
                          </a:solidFill>
                          <a:effectLst/>
                          <a:latin typeface="Arial Nova" panose="020B0504020202020204" pitchFamily="34" charset="0"/>
                          <a:cs typeface="Biome" panose="020B0503030204020804" pitchFamily="34" charset="0"/>
                        </a:rPr>
                        <a:t>YearsWorkExperience</a:t>
                      </a:r>
                    </a:p>
                    <a:p>
                      <a:pPr marL="0" marR="0" lvl="0" indent="0" algn="ctr" defTabSz="914400" rtl="0" eaLnBrk="1" fontAlgn="auto" latinLnBrk="0" hangingPunct="1">
                        <a:lnSpc>
                          <a:spcPct val="100000"/>
                        </a:lnSpc>
                        <a:spcBef>
                          <a:spcPts val="0"/>
                        </a:spcBef>
                        <a:spcAft>
                          <a:spcPts val="0"/>
                        </a:spcAft>
                        <a:buClrTx/>
                        <a:buSzTx/>
                        <a:buFontTx/>
                        <a:buNone/>
                        <a:tabLst/>
                        <a:defRPr lang="en-GB"/>
                      </a:pPr>
                      <a:endParaRPr lang="en-GB" sz="1400" b="0" i="0" u="none" strike="noStrike" noProof="1">
                        <a:solidFill>
                          <a:schemeClr val="bg1"/>
                        </a:solidFill>
                        <a:effectLst/>
                        <a:latin typeface="Arial Nova" panose="020B0504020202020204" pitchFamily="34" charset="0"/>
                        <a:cs typeface="Biome" panose="020B0503030204020804" pitchFamily="34" charset="0"/>
                      </a:endParaRP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defPPr>
                        <a:defRPr lang="en-GB"/>
                      </a:defPPr>
                    </a:lstStyle>
                    <a:p>
                      <a:pPr marL="0" marR="0" lvl="0" indent="0" algn="ctr" defTabSz="914400" rtl="0" eaLnBrk="1" fontAlgn="auto" latinLnBrk="0" hangingPunct="1">
                        <a:lnSpc>
                          <a:spcPct val="100000"/>
                        </a:lnSpc>
                        <a:spcBef>
                          <a:spcPts val="0"/>
                        </a:spcBef>
                        <a:spcAft>
                          <a:spcPts val="0"/>
                        </a:spcAft>
                        <a:buClrTx/>
                        <a:buSzTx/>
                        <a:buFontTx/>
                        <a:buNone/>
                        <a:tabLst/>
                        <a:defRPr lang="en-GB"/>
                      </a:pPr>
                      <a:r>
                        <a:rPr lang="en-GB" sz="1400" b="0" i="0" u="none" strike="noStrike" noProof="1">
                          <a:solidFill>
                            <a:schemeClr val="bg1"/>
                          </a:solidFill>
                          <a:effectLst/>
                          <a:latin typeface="Arial Nova" panose="020B0504020202020204" pitchFamily="34" charset="0"/>
                          <a:cs typeface="Biome" panose="020B0503030204020804" pitchFamily="34" charset="0"/>
                        </a:rPr>
                        <a:t>EducationField</a:t>
                      </a:r>
                    </a:p>
                    <a:p>
                      <a:pPr marL="0" marR="0" lvl="0" indent="0" algn="ctr" defTabSz="914400" rtl="0" eaLnBrk="1" fontAlgn="auto" latinLnBrk="0" hangingPunct="1">
                        <a:lnSpc>
                          <a:spcPct val="100000"/>
                        </a:lnSpc>
                        <a:spcBef>
                          <a:spcPts val="0"/>
                        </a:spcBef>
                        <a:spcAft>
                          <a:spcPts val="0"/>
                        </a:spcAft>
                        <a:buClrTx/>
                        <a:buSzTx/>
                        <a:buFontTx/>
                        <a:buNone/>
                        <a:tabLst/>
                        <a:defRPr lang="en-GB"/>
                      </a:pPr>
                      <a:r>
                        <a:rPr lang="en-GB" sz="1400" b="0" i="0" u="none" strike="noStrike" noProof="1">
                          <a:solidFill>
                            <a:schemeClr val="bg1"/>
                          </a:solidFill>
                          <a:effectLst/>
                          <a:latin typeface="Arial Nova" panose="020B0504020202020204" pitchFamily="34" charset="0"/>
                          <a:cs typeface="Biome" panose="020B0503030204020804" pitchFamily="34" charset="0"/>
                        </a:rPr>
                        <a:t>EmployeeSatisfactionScore</a:t>
                      </a:r>
                    </a:p>
                    <a:p>
                      <a:pPr marL="0" marR="0" lvl="0" indent="0" algn="ctr" defTabSz="914400" rtl="0" eaLnBrk="1" fontAlgn="auto" latinLnBrk="0" hangingPunct="1">
                        <a:lnSpc>
                          <a:spcPct val="100000"/>
                        </a:lnSpc>
                        <a:spcBef>
                          <a:spcPts val="0"/>
                        </a:spcBef>
                        <a:spcAft>
                          <a:spcPts val="0"/>
                        </a:spcAft>
                        <a:buClrTx/>
                        <a:buSzTx/>
                        <a:buFontTx/>
                        <a:buNone/>
                        <a:tabLst/>
                        <a:defRPr lang="en-GB"/>
                      </a:pPr>
                      <a:r>
                        <a:rPr lang="en-GB" sz="1400" b="0" i="0" u="none" strike="noStrike" noProof="1">
                          <a:solidFill>
                            <a:schemeClr val="bg1"/>
                          </a:solidFill>
                          <a:effectLst/>
                          <a:latin typeface="Arial Nova" panose="020B0504020202020204" pitchFamily="34" charset="0"/>
                          <a:cs typeface="Biome" panose="020B0503030204020804" pitchFamily="34" charset="0"/>
                        </a:rPr>
                        <a:t>JobEngagementScore</a:t>
                      </a:r>
                    </a:p>
                    <a:p>
                      <a:pPr marL="0" marR="0" lvl="0" indent="0" algn="ctr" defTabSz="914400" rtl="0" eaLnBrk="1" fontAlgn="auto" latinLnBrk="0" hangingPunct="1">
                        <a:lnSpc>
                          <a:spcPct val="100000"/>
                        </a:lnSpc>
                        <a:spcBef>
                          <a:spcPts val="0"/>
                        </a:spcBef>
                        <a:spcAft>
                          <a:spcPts val="0"/>
                        </a:spcAft>
                        <a:buClrTx/>
                        <a:buSzTx/>
                        <a:buFontTx/>
                        <a:buNone/>
                        <a:tabLst/>
                        <a:defRPr lang="en-GB"/>
                      </a:pPr>
                      <a:r>
                        <a:rPr lang="en-GB" sz="1400" b="0" i="0" u="none" strike="noStrike" noProof="1">
                          <a:solidFill>
                            <a:schemeClr val="bg1"/>
                          </a:solidFill>
                          <a:effectLst/>
                          <a:latin typeface="Arial Nova" panose="020B0504020202020204" pitchFamily="34" charset="0"/>
                          <a:cs typeface="Biome" panose="020B0503030204020804" pitchFamily="34" charset="0"/>
                        </a:rPr>
                        <a:t>JobSatisfactionScore</a:t>
                      </a:r>
                    </a:p>
                    <a:p>
                      <a:pPr marL="0" marR="0" lvl="0" indent="0" algn="ctr" defTabSz="914400" rtl="0" eaLnBrk="1" fontAlgn="auto" latinLnBrk="0" hangingPunct="1">
                        <a:lnSpc>
                          <a:spcPct val="100000"/>
                        </a:lnSpc>
                        <a:spcBef>
                          <a:spcPts val="0"/>
                        </a:spcBef>
                        <a:spcAft>
                          <a:spcPts val="0"/>
                        </a:spcAft>
                        <a:buClrTx/>
                        <a:buSzTx/>
                        <a:buFontTx/>
                        <a:buNone/>
                        <a:tabLst/>
                        <a:defRPr lang="en-GB"/>
                      </a:pPr>
                      <a:r>
                        <a:rPr lang="en-GB" sz="1400" b="0" i="0" u="none" strike="noStrike" noProof="1">
                          <a:solidFill>
                            <a:schemeClr val="bg1"/>
                          </a:solidFill>
                          <a:effectLst/>
                          <a:latin typeface="Arial Nova" panose="020B0504020202020204" pitchFamily="34" charset="0"/>
                          <a:cs typeface="Biome" panose="020B0503030204020804" pitchFamily="34" charset="0"/>
                        </a:rPr>
                        <a:t>PreviousManagerRelationshipSatisfactionScore</a:t>
                      </a:r>
                    </a:p>
                    <a:p>
                      <a:pPr marL="0" marR="0" lvl="0" indent="0" algn="ctr" defTabSz="914400" rtl="0" eaLnBrk="1" fontAlgn="auto" latinLnBrk="0" hangingPunct="1">
                        <a:lnSpc>
                          <a:spcPct val="100000"/>
                        </a:lnSpc>
                        <a:spcBef>
                          <a:spcPts val="0"/>
                        </a:spcBef>
                        <a:spcAft>
                          <a:spcPts val="0"/>
                        </a:spcAft>
                        <a:buClrTx/>
                        <a:buSzTx/>
                        <a:buFontTx/>
                        <a:buNone/>
                        <a:tabLst/>
                        <a:defRPr lang="en-GB"/>
                      </a:pPr>
                      <a:r>
                        <a:rPr lang="en-GB" sz="1400" b="0" i="0" u="none" strike="noStrike" noProof="1">
                          <a:solidFill>
                            <a:schemeClr val="bg1"/>
                          </a:solidFill>
                          <a:effectLst/>
                          <a:latin typeface="Arial Nova" panose="020B0504020202020204" pitchFamily="34" charset="0"/>
                          <a:cs typeface="Biome" panose="020B0503030204020804" pitchFamily="34" charset="0"/>
                        </a:rPr>
                        <a:t>ManagerRelationshipSatisfactionScore</a:t>
                      </a:r>
                    </a:p>
                    <a:p>
                      <a:pPr marL="0" marR="0" lvl="0" indent="0" algn="ctr" defTabSz="914400" rtl="0" eaLnBrk="1" fontAlgn="auto" latinLnBrk="0" hangingPunct="1">
                        <a:lnSpc>
                          <a:spcPct val="100000"/>
                        </a:lnSpc>
                        <a:spcBef>
                          <a:spcPts val="0"/>
                        </a:spcBef>
                        <a:spcAft>
                          <a:spcPts val="0"/>
                        </a:spcAft>
                        <a:buClrTx/>
                        <a:buSzTx/>
                        <a:buFontTx/>
                        <a:buNone/>
                        <a:tabLst/>
                        <a:defRPr lang="en-GB"/>
                      </a:pPr>
                      <a:r>
                        <a:rPr lang="en-GB" sz="1400" b="0" i="0" u="none" strike="noStrike" noProof="1">
                          <a:solidFill>
                            <a:schemeClr val="bg1"/>
                          </a:solidFill>
                          <a:effectLst/>
                          <a:latin typeface="Arial Nova" panose="020B0504020202020204" pitchFamily="34" charset="0"/>
                          <a:cs typeface="Biome" panose="020B0503030204020804" pitchFamily="34" charset="0"/>
                        </a:rPr>
                        <a:t>Travelling</a:t>
                      </a:r>
                    </a:p>
                    <a:p>
                      <a:pPr marL="0" marR="0" lvl="0" indent="0" algn="ctr" defTabSz="914400" rtl="0" eaLnBrk="1" fontAlgn="auto" latinLnBrk="0" hangingPunct="1">
                        <a:lnSpc>
                          <a:spcPct val="100000"/>
                        </a:lnSpc>
                        <a:spcBef>
                          <a:spcPts val="0"/>
                        </a:spcBef>
                        <a:spcAft>
                          <a:spcPts val="0"/>
                        </a:spcAft>
                        <a:buClrTx/>
                        <a:buSzTx/>
                        <a:buFontTx/>
                        <a:buNone/>
                        <a:tabLst/>
                        <a:defRPr lang="en-GB"/>
                      </a:pPr>
                      <a:r>
                        <a:rPr lang="en-GB" sz="1400" b="0" i="0" u="none" strike="noStrike" noProof="1">
                          <a:solidFill>
                            <a:schemeClr val="bg1"/>
                          </a:solidFill>
                          <a:effectLst/>
                          <a:latin typeface="Arial Nova" panose="020B0504020202020204" pitchFamily="34" charset="0"/>
                          <a:cs typeface="Biome" panose="020B0503030204020804" pitchFamily="34" charset="0"/>
                        </a:rPr>
                        <a:t>RegularOvertime</a:t>
                      </a:r>
                    </a:p>
                    <a:p>
                      <a:pPr marL="0" marR="0" lvl="0" indent="0" algn="ctr" defTabSz="914400" rtl="0" eaLnBrk="1" fontAlgn="auto" latinLnBrk="0" hangingPunct="1">
                        <a:lnSpc>
                          <a:spcPct val="100000"/>
                        </a:lnSpc>
                        <a:spcBef>
                          <a:spcPts val="0"/>
                        </a:spcBef>
                        <a:spcAft>
                          <a:spcPts val="0"/>
                        </a:spcAft>
                        <a:buClrTx/>
                        <a:buSzTx/>
                        <a:buFontTx/>
                        <a:buNone/>
                        <a:tabLst/>
                        <a:defRPr lang="en-GB"/>
                      </a:pPr>
                      <a:r>
                        <a:rPr lang="en-GB" sz="1400" b="0" i="0" u="none" strike="noStrike" noProof="1">
                          <a:solidFill>
                            <a:schemeClr val="bg1"/>
                          </a:solidFill>
                          <a:effectLst/>
                          <a:latin typeface="Arial Nova" panose="020B0504020202020204" pitchFamily="34" charset="0"/>
                          <a:cs typeface="Biome" panose="020B0503030204020804" pitchFamily="34" charset="0"/>
                        </a:rPr>
                        <a:t>PercentSalaryHike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defPPr>
                        <a:defRPr lang="en-GB"/>
                      </a:defPPr>
                    </a:lstStyle>
                    <a:p>
                      <a:pPr marL="0" marR="0" lvl="0" indent="0" algn="ctr" defTabSz="914400" rtl="0" eaLnBrk="1" fontAlgn="auto" latinLnBrk="0" hangingPunct="1">
                        <a:lnSpc>
                          <a:spcPct val="100000"/>
                        </a:lnSpc>
                        <a:spcBef>
                          <a:spcPts val="0"/>
                        </a:spcBef>
                        <a:spcAft>
                          <a:spcPts val="0"/>
                        </a:spcAft>
                        <a:buClrTx/>
                        <a:buSzTx/>
                        <a:buFontTx/>
                        <a:buNone/>
                        <a:tabLst/>
                        <a:defRPr lang="en-GB"/>
                      </a:pPr>
                      <a:r>
                        <a:rPr lang="en-GB" sz="1400" b="0" i="0" u="none" strike="noStrike" noProof="1">
                          <a:solidFill>
                            <a:schemeClr val="bg1"/>
                          </a:solidFill>
                          <a:effectLst/>
                          <a:latin typeface="Arial Nova" panose="020B0504020202020204" pitchFamily="34" charset="0"/>
                          <a:cs typeface="Biome" panose="020B0503030204020804" pitchFamily="34" charset="0"/>
                        </a:rPr>
                        <a:t>ContractHours</a:t>
                      </a:r>
                    </a:p>
                    <a:p>
                      <a:pPr marL="0" marR="0" lvl="0" indent="0" algn="ctr" defTabSz="914400" rtl="0" eaLnBrk="1" fontAlgn="auto" latinLnBrk="0" hangingPunct="1">
                        <a:lnSpc>
                          <a:spcPct val="100000"/>
                        </a:lnSpc>
                        <a:spcBef>
                          <a:spcPts val="0"/>
                        </a:spcBef>
                        <a:spcAft>
                          <a:spcPts val="0"/>
                        </a:spcAft>
                        <a:buClrTx/>
                        <a:buSzTx/>
                        <a:buFontTx/>
                        <a:buNone/>
                        <a:tabLst/>
                        <a:defRPr lang="en-GB"/>
                      </a:pPr>
                      <a:r>
                        <a:rPr lang="en-GB" sz="1400" b="0" i="0" u="none" strike="noStrike" noProof="1">
                          <a:solidFill>
                            <a:schemeClr val="bg1"/>
                          </a:solidFill>
                          <a:effectLst/>
                          <a:latin typeface="Arial Nova" panose="020B0504020202020204" pitchFamily="34" charset="0"/>
                          <a:cs typeface="Biome" panose="020B0503030204020804" pitchFamily="34" charset="0"/>
                        </a:rPr>
                        <a:t>SharesOptionLevel</a:t>
                      </a:r>
                    </a:p>
                    <a:p>
                      <a:pPr marL="0" marR="0" lvl="0" indent="0" algn="ctr" defTabSz="914400" rtl="0" eaLnBrk="1" fontAlgn="auto" latinLnBrk="0" hangingPunct="1">
                        <a:lnSpc>
                          <a:spcPct val="100000"/>
                        </a:lnSpc>
                        <a:spcBef>
                          <a:spcPts val="0"/>
                        </a:spcBef>
                        <a:spcAft>
                          <a:spcPts val="0"/>
                        </a:spcAft>
                        <a:buClrTx/>
                        <a:buSzTx/>
                        <a:buFontTx/>
                        <a:buNone/>
                        <a:tabLst/>
                        <a:defRPr lang="en-GB"/>
                      </a:pPr>
                      <a:r>
                        <a:rPr lang="en-GB" sz="1400" b="0" i="0" u="none" strike="noStrike" noProof="1">
                          <a:solidFill>
                            <a:schemeClr val="bg1"/>
                          </a:solidFill>
                          <a:effectLst/>
                          <a:latin typeface="Arial Nova" panose="020B0504020202020204" pitchFamily="34" charset="0"/>
                          <a:cs typeface="Biome" panose="020B0503030204020804" pitchFamily="34" charset="0"/>
                        </a:rPr>
                        <a:t>TrainingTimesLastYear</a:t>
                      </a:r>
                    </a:p>
                    <a:p>
                      <a:pPr marL="0" marR="0" lvl="0" indent="0" algn="ctr" defTabSz="914400" rtl="0" eaLnBrk="1" fontAlgn="auto" latinLnBrk="0" hangingPunct="1">
                        <a:lnSpc>
                          <a:spcPct val="100000"/>
                        </a:lnSpc>
                        <a:spcBef>
                          <a:spcPts val="0"/>
                        </a:spcBef>
                        <a:spcAft>
                          <a:spcPts val="0"/>
                        </a:spcAft>
                        <a:buClrTx/>
                        <a:buSzTx/>
                        <a:buFontTx/>
                        <a:buNone/>
                        <a:tabLst/>
                        <a:defRPr lang="en-GB"/>
                      </a:pPr>
                      <a:r>
                        <a:rPr lang="en-GB" sz="1400" b="0" i="0" u="none" strike="noStrike" noProof="1">
                          <a:solidFill>
                            <a:schemeClr val="bg1"/>
                          </a:solidFill>
                          <a:effectLst/>
                          <a:latin typeface="Arial Nova" panose="020B0504020202020204" pitchFamily="34" charset="0"/>
                          <a:cs typeface="Biome" panose="020B0503030204020804" pitchFamily="34" charset="0"/>
                        </a:rPr>
                        <a:t>WorkLifeBalanceScore</a:t>
                      </a:r>
                    </a:p>
                    <a:p>
                      <a:pPr marL="0" marR="0" lvl="0" indent="0" algn="ctr" defTabSz="914400" rtl="0" eaLnBrk="1" fontAlgn="auto" latinLnBrk="0" hangingPunct="1">
                        <a:lnSpc>
                          <a:spcPct val="100000"/>
                        </a:lnSpc>
                        <a:spcBef>
                          <a:spcPts val="0"/>
                        </a:spcBef>
                        <a:spcAft>
                          <a:spcPts val="0"/>
                        </a:spcAft>
                        <a:buClrTx/>
                        <a:buSzTx/>
                        <a:buFontTx/>
                        <a:buNone/>
                        <a:tabLst/>
                        <a:defRPr lang="en-GB"/>
                      </a:pPr>
                      <a:r>
                        <a:rPr lang="en-GB" sz="1400" b="0" i="0" u="none" strike="noStrike" noProof="1">
                          <a:solidFill>
                            <a:schemeClr val="bg1"/>
                          </a:solidFill>
                          <a:effectLst/>
                          <a:latin typeface="Arial Nova" panose="020B0504020202020204" pitchFamily="34" charset="0"/>
                          <a:cs typeface="Biome" panose="020B0503030204020804" pitchFamily="34" charset="0"/>
                        </a:rPr>
                        <a:t>YearsAtCompany</a:t>
                      </a:r>
                    </a:p>
                    <a:p>
                      <a:pPr marL="0" marR="0" lvl="0" indent="0" algn="ctr" defTabSz="914400" rtl="0" eaLnBrk="1" fontAlgn="auto" latinLnBrk="0" hangingPunct="1">
                        <a:lnSpc>
                          <a:spcPct val="100000"/>
                        </a:lnSpc>
                        <a:spcBef>
                          <a:spcPts val="0"/>
                        </a:spcBef>
                        <a:spcAft>
                          <a:spcPts val="0"/>
                        </a:spcAft>
                        <a:buClrTx/>
                        <a:buSzTx/>
                        <a:buFontTx/>
                        <a:buNone/>
                        <a:tabLst/>
                        <a:defRPr lang="en-GB"/>
                      </a:pPr>
                      <a:r>
                        <a:rPr lang="en-GB" sz="1400" b="0" i="0" u="none" strike="noStrike" noProof="1">
                          <a:solidFill>
                            <a:schemeClr val="bg1"/>
                          </a:solidFill>
                          <a:effectLst/>
                          <a:latin typeface="Arial Nova" panose="020B0504020202020204" pitchFamily="34" charset="0"/>
                          <a:cs typeface="Biome" panose="020B0503030204020804" pitchFamily="34" charset="0"/>
                        </a:rPr>
                        <a:t>YearsInCurrentRole</a:t>
                      </a:r>
                    </a:p>
                    <a:p>
                      <a:pPr marL="0" marR="0" lvl="0" indent="0" algn="ctr" defTabSz="914400" rtl="0" eaLnBrk="1" fontAlgn="auto" latinLnBrk="0" hangingPunct="1">
                        <a:lnSpc>
                          <a:spcPct val="100000"/>
                        </a:lnSpc>
                        <a:spcBef>
                          <a:spcPts val="0"/>
                        </a:spcBef>
                        <a:spcAft>
                          <a:spcPts val="0"/>
                        </a:spcAft>
                        <a:buClrTx/>
                        <a:buSzTx/>
                        <a:buFontTx/>
                        <a:buNone/>
                        <a:tabLst/>
                        <a:defRPr lang="en-GB"/>
                      </a:pPr>
                      <a:r>
                        <a:rPr lang="en-GB" sz="1400" b="0" i="0" u="none" strike="noStrike" noProof="1">
                          <a:solidFill>
                            <a:schemeClr val="bg1"/>
                          </a:solidFill>
                          <a:effectLst/>
                          <a:latin typeface="Arial Nova" panose="020B0504020202020204" pitchFamily="34" charset="0"/>
                          <a:cs typeface="Biome" panose="020B0503030204020804" pitchFamily="34" charset="0"/>
                        </a:rPr>
                        <a:t>YearsSinceLastPromotion</a:t>
                      </a:r>
                    </a:p>
                    <a:p>
                      <a:pPr marL="0" marR="0" lvl="0" indent="0" algn="ctr" defTabSz="914400" rtl="0" eaLnBrk="1" fontAlgn="auto" latinLnBrk="0" hangingPunct="1">
                        <a:lnSpc>
                          <a:spcPct val="100000"/>
                        </a:lnSpc>
                        <a:spcBef>
                          <a:spcPts val="0"/>
                        </a:spcBef>
                        <a:spcAft>
                          <a:spcPts val="0"/>
                        </a:spcAft>
                        <a:buClrTx/>
                        <a:buSzTx/>
                        <a:buFontTx/>
                        <a:buNone/>
                        <a:tabLst/>
                        <a:defRPr lang="en-GB"/>
                      </a:pPr>
                      <a:r>
                        <a:rPr lang="en-GB" sz="1400" b="0" i="0" u="none" strike="noStrike" noProof="1">
                          <a:solidFill>
                            <a:schemeClr val="bg1"/>
                          </a:solidFill>
                          <a:effectLst/>
                          <a:latin typeface="Arial Nova" panose="020B0504020202020204" pitchFamily="34" charset="0"/>
                          <a:cs typeface="Biome" panose="020B0503030204020804" pitchFamily="34" charset="0"/>
                        </a:rPr>
                        <a:t>YearsWithCurrentManager</a:t>
                      </a:r>
                    </a:p>
                    <a:p>
                      <a:pPr marL="0" marR="0" lvl="0" indent="0" algn="ctr" defTabSz="914400" rtl="0" eaLnBrk="1" fontAlgn="auto" latinLnBrk="0" hangingPunct="1">
                        <a:lnSpc>
                          <a:spcPct val="100000"/>
                        </a:lnSpc>
                        <a:spcBef>
                          <a:spcPts val="0"/>
                        </a:spcBef>
                        <a:spcAft>
                          <a:spcPts val="0"/>
                        </a:spcAft>
                        <a:buClrTx/>
                        <a:buSzTx/>
                        <a:buFontTx/>
                        <a:buNone/>
                        <a:tabLst/>
                        <a:defRPr lang="en-GB"/>
                      </a:pPr>
                      <a:r>
                        <a:rPr lang="en-GB" sz="1400" b="0" i="0" u="none" strike="noStrike" noProof="1">
                          <a:solidFill>
                            <a:schemeClr val="bg1"/>
                          </a:solidFill>
                          <a:effectLst/>
                          <a:latin typeface="Arial Nova" panose="020B0504020202020204" pitchFamily="34" charset="0"/>
                          <a:cs typeface="Biome" panose="020B0503030204020804" pitchFamily="34" charset="0"/>
                        </a:rPr>
                        <a:t>DistanceFromHome</a:t>
                      </a:r>
                    </a:p>
                  </a:txBody>
                  <a:tcPr anchor="ctr">
                    <a:lnL w="1270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extLst>
                  <a:ext uri="{0D108BD9-81ED-4DB2-BD59-A6C34878D82A}">
                    <a16:rowId xmlns:a16="http://schemas.microsoft.com/office/drawing/2014/main" val="3739874031"/>
                  </a:ext>
                </a:extLst>
              </a:tr>
              <a:tr h="0">
                <a:tc gridSpan="3">
                  <a:txBody>
                    <a:bodyPr/>
                    <a:lstStyle>
                      <a:defPPr>
                        <a:defRPr lang="en-GB"/>
                      </a:defPPr>
                    </a:lstStyle>
                    <a:p>
                      <a:pPr marL="0" marR="0" lvl="0" indent="0" algn="ctr" defTabSz="914400" rtl="0" eaLnBrk="1" fontAlgn="auto" latinLnBrk="0" hangingPunct="1">
                        <a:lnSpc>
                          <a:spcPct val="100000"/>
                        </a:lnSpc>
                        <a:spcBef>
                          <a:spcPts val="0"/>
                        </a:spcBef>
                        <a:spcAft>
                          <a:spcPts val="0"/>
                        </a:spcAft>
                        <a:buClrTx/>
                        <a:buSzTx/>
                        <a:buFontTx/>
                        <a:buNone/>
                        <a:tabLst/>
                        <a:defRPr lang="en-GB"/>
                      </a:pPr>
                      <a:r>
                        <a:rPr lang="en-GB" sz="1600" b="0" i="0" u="none" strike="noStrike" noProof="1">
                          <a:solidFill>
                            <a:schemeClr val="accent3">
                              <a:lumMod val="75000"/>
                            </a:schemeClr>
                          </a:solidFill>
                          <a:effectLst/>
                          <a:latin typeface="Arial Nova" panose="020B0504020202020204" pitchFamily="34" charset="0"/>
                          <a:cs typeface="Biome" panose="020B0503030204020804" pitchFamily="34" charset="0"/>
                        </a:rPr>
                        <a:t>0 Null Values | 20 Numerical Attributes |  8 Categorical Attributes</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10000"/>
                      </a:schemeClr>
                    </a:solidFill>
                  </a:tcPr>
                </a:tc>
                <a:tc hMerge="1">
                  <a:txBody>
                    <a:bodyPr/>
                    <a:lstStyle>
                      <a:defPPr>
                        <a:defRPr lang="en-GB"/>
                      </a:defP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10000"/>
                      </a:schemeClr>
                    </a:solidFill>
                  </a:tcPr>
                </a:tc>
                <a:tc hMerge="1">
                  <a:txBody>
                    <a:bodyPr/>
                    <a:lstStyle>
                      <a:defPPr>
                        <a:defRPr lang="en-GB"/>
                      </a:defPPr>
                    </a:lstStyle>
                    <a:p>
                      <a:pPr algn="ctr" rtl="0"/>
                      <a:endParaRPr lang="en-GB" sz="1600" dirty="0">
                        <a:solidFill>
                          <a:schemeClr val="bg1"/>
                        </a:solidFill>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10000"/>
                      </a:schemeClr>
                    </a:solidFill>
                  </a:tcPr>
                </a:tc>
                <a:extLst>
                  <a:ext uri="{0D108BD9-81ED-4DB2-BD59-A6C34878D82A}">
                    <a16:rowId xmlns:a16="http://schemas.microsoft.com/office/drawing/2014/main" val="2985697070"/>
                  </a:ext>
                </a:extLst>
              </a:tr>
            </a:tbl>
          </a:graphicData>
        </a:graphic>
      </p:graphicFrame>
      <p:cxnSp>
        <p:nvCxnSpPr>
          <p:cNvPr id="3" name="Straight Connector 2">
            <a:extLst>
              <a:ext uri="{FF2B5EF4-FFF2-40B4-BE49-F238E27FC236}">
                <a16:creationId xmlns:a16="http://schemas.microsoft.com/office/drawing/2014/main" id="{6670682C-72F3-A48C-1546-50F29634EC55}"/>
              </a:ext>
              <a:ext uri="{C183D7F6-B498-43B3-948B-1728B52AA6E4}">
                <adec:decorative xmlns:adec="http://schemas.microsoft.com/office/drawing/2017/decorative" val="1"/>
              </a:ext>
            </a:extLst>
          </p:cNvPr>
          <p:cNvCxnSpPr>
            <a:cxnSpLocks/>
          </p:cNvCxnSpPr>
          <p:nvPr/>
        </p:nvCxnSpPr>
        <p:spPr>
          <a:xfrm>
            <a:off x="960013" y="3536899"/>
            <a:ext cx="10063587"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5518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8</a:t>
            </a:fld>
            <a:endParaRPr lang="en-GB" dirty="0"/>
          </a:p>
        </p:txBody>
      </p:sp>
      <p:sp>
        <p:nvSpPr>
          <p:cNvPr id="3" name="Title 1">
            <a:extLst>
              <a:ext uri="{FF2B5EF4-FFF2-40B4-BE49-F238E27FC236}">
                <a16:creationId xmlns:a16="http://schemas.microsoft.com/office/drawing/2014/main" id="{E7D2945C-94BA-AC11-295D-E4CACAC7E5FA}"/>
              </a:ext>
            </a:extLst>
          </p:cNvPr>
          <p:cNvSpPr>
            <a:spLocks noGrp="1"/>
          </p:cNvSpPr>
          <p:nvPr>
            <p:ph type="title"/>
          </p:nvPr>
        </p:nvSpPr>
        <p:spPr>
          <a:xfrm>
            <a:off x="838199" y="379563"/>
            <a:ext cx="10515602" cy="962400"/>
          </a:xfrm>
        </p:spPr>
        <p:txBody>
          <a:bodyPr rtlCol="0"/>
          <a:lstStyle>
            <a:defPPr>
              <a:defRPr lang="en-GB"/>
            </a:defPPr>
          </a:lstStyle>
          <a:p>
            <a:pPr rtl="0"/>
            <a:r>
              <a:rPr lang="en-GB" dirty="0"/>
              <a:t>Exploratory Data Analysis</a:t>
            </a:r>
          </a:p>
        </p:txBody>
      </p:sp>
      <p:sp>
        <p:nvSpPr>
          <p:cNvPr id="10" name="Text Placeholder 2">
            <a:extLst>
              <a:ext uri="{FF2B5EF4-FFF2-40B4-BE49-F238E27FC236}">
                <a16:creationId xmlns:a16="http://schemas.microsoft.com/office/drawing/2014/main" id="{0699EC27-B440-9CC6-72C6-922AF01B53C4}"/>
              </a:ext>
            </a:extLst>
          </p:cNvPr>
          <p:cNvSpPr txBox="1">
            <a:spLocks/>
          </p:cNvSpPr>
          <p:nvPr/>
        </p:nvSpPr>
        <p:spPr>
          <a:xfrm>
            <a:off x="524391" y="1980318"/>
            <a:ext cx="11359780" cy="4308339"/>
          </a:xfrm>
          <a:prstGeom prst="rect">
            <a:avLst/>
          </a:prstGeom>
        </p:spPr>
        <p:txBody>
          <a:bodyPr rtlCol="0"/>
          <a:lstStyle>
            <a:defPPr>
              <a:defRPr lang="en-GB"/>
            </a:defPPr>
            <a:lvl1pPr marL="0" indent="0" algn="l" defTabSz="914400" rtl="0" eaLnBrk="1" latinLnBrk="0" hangingPunct="1">
              <a:lnSpc>
                <a:spcPct val="90000"/>
              </a:lnSpc>
              <a:spcBef>
                <a:spcPts val="1000"/>
              </a:spcBef>
              <a:buFont typeface="Arial" panose="020B0604020202020204" pitchFamily="34" charset="0"/>
              <a:buNone/>
              <a:defRPr lang="en-GB"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a:lstStyle>
          <a:p>
            <a:endParaRPr lang="en-GB" sz="1600" dirty="0">
              <a:solidFill>
                <a:schemeClr val="bg1"/>
              </a:solidFill>
              <a:latin typeface="+mn-lt"/>
            </a:endParaRPr>
          </a:p>
          <a:p>
            <a:pPr marL="285750" indent="-285750">
              <a:buFont typeface="Arial" panose="020B0604020202020204" pitchFamily="34" charset="0"/>
              <a:buChar char="•"/>
            </a:pPr>
            <a:r>
              <a:rPr lang="en-GB" sz="2000" b="1" dirty="0">
                <a:solidFill>
                  <a:schemeClr val="bg1"/>
                </a:solidFill>
                <a:latin typeface="+mn-lt"/>
              </a:rPr>
              <a:t>Data Cleaning </a:t>
            </a:r>
            <a:r>
              <a:rPr lang="en-GB" sz="2000" i="1" dirty="0">
                <a:solidFill>
                  <a:schemeClr val="bg1"/>
                </a:solidFill>
                <a:latin typeface="+mn-lt"/>
              </a:rPr>
              <a:t>– null values, duplicate values (employee datapoints), data types, data integrity, categorical unique value count, numeric/categoric crossover, years discrepancies</a:t>
            </a:r>
          </a:p>
          <a:p>
            <a:pPr marL="285750" indent="-285750">
              <a:buFont typeface="Arial" panose="020B0604020202020204" pitchFamily="34" charset="0"/>
              <a:buChar char="•"/>
            </a:pPr>
            <a:r>
              <a:rPr lang="en-GB" sz="2000" b="1" dirty="0">
                <a:solidFill>
                  <a:schemeClr val="bg1"/>
                </a:solidFill>
                <a:latin typeface="+mn-lt"/>
              </a:rPr>
              <a:t>Summary Statistics </a:t>
            </a:r>
            <a:r>
              <a:rPr lang="en-GB" sz="2000" dirty="0">
                <a:solidFill>
                  <a:schemeClr val="bg1"/>
                </a:solidFill>
                <a:latin typeface="+mn-lt"/>
              </a:rPr>
              <a:t>- ..</a:t>
            </a:r>
            <a:endParaRPr lang="en-GB" sz="2000" b="1" dirty="0">
              <a:solidFill>
                <a:schemeClr val="bg1"/>
              </a:solidFill>
              <a:latin typeface="+mn-lt"/>
            </a:endParaRPr>
          </a:p>
          <a:p>
            <a:pPr marL="285750" indent="-285750">
              <a:buFont typeface="Arial" panose="020B0604020202020204" pitchFamily="34" charset="0"/>
              <a:buChar char="•"/>
            </a:pPr>
            <a:r>
              <a:rPr lang="en-GB" sz="2000" b="1" dirty="0">
                <a:solidFill>
                  <a:schemeClr val="bg1"/>
                </a:solidFill>
                <a:latin typeface="+mn-lt"/>
              </a:rPr>
              <a:t>Data Distribution </a:t>
            </a:r>
            <a:r>
              <a:rPr lang="en-GB" sz="2000" dirty="0">
                <a:solidFill>
                  <a:schemeClr val="bg1"/>
                </a:solidFill>
                <a:latin typeface="+mn-lt"/>
              </a:rPr>
              <a:t>- ..</a:t>
            </a:r>
          </a:p>
          <a:p>
            <a:pPr marL="285750" indent="-285750">
              <a:buFont typeface="Arial" panose="020B0604020202020204" pitchFamily="34" charset="0"/>
              <a:buChar char="•"/>
            </a:pPr>
            <a:r>
              <a:rPr lang="en-GB" sz="2000" b="1" dirty="0">
                <a:solidFill>
                  <a:schemeClr val="bg1"/>
                </a:solidFill>
                <a:latin typeface="+mn-lt"/>
              </a:rPr>
              <a:t>Correlation Analysis </a:t>
            </a:r>
            <a:r>
              <a:rPr lang="en-GB" sz="2000" dirty="0">
                <a:solidFill>
                  <a:schemeClr val="bg1"/>
                </a:solidFill>
                <a:latin typeface="+mn-lt"/>
              </a:rPr>
              <a:t>- .. </a:t>
            </a:r>
          </a:p>
          <a:p>
            <a:pPr marL="285750" indent="-285750">
              <a:buFont typeface="Arial" panose="020B0604020202020204" pitchFamily="34" charset="0"/>
              <a:buChar char="•"/>
            </a:pPr>
            <a:r>
              <a:rPr lang="en-GB" sz="2000" b="1" dirty="0">
                <a:solidFill>
                  <a:schemeClr val="bg1"/>
                </a:solidFill>
                <a:latin typeface="+mn-lt"/>
              </a:rPr>
              <a:t>Feature Engineering</a:t>
            </a:r>
            <a:r>
              <a:rPr lang="en-GB" sz="2000" b="1" i="1" dirty="0">
                <a:solidFill>
                  <a:schemeClr val="bg1"/>
                </a:solidFill>
                <a:latin typeface="+mn-lt"/>
              </a:rPr>
              <a:t> </a:t>
            </a:r>
            <a:r>
              <a:rPr lang="en-GB" sz="2000" i="1" dirty="0">
                <a:solidFill>
                  <a:schemeClr val="bg1"/>
                </a:solidFill>
                <a:latin typeface="+mn-lt"/>
              </a:rPr>
              <a:t>– data normalisation (age, </a:t>
            </a:r>
            <a:r>
              <a:rPr lang="en-GB" sz="2000" i="1" dirty="0" err="1">
                <a:solidFill>
                  <a:schemeClr val="bg1"/>
                </a:solidFill>
                <a:latin typeface="+mn-lt"/>
              </a:rPr>
              <a:t>years_at_company</a:t>
            </a:r>
            <a:r>
              <a:rPr lang="en-GB" sz="2000" i="1" dirty="0">
                <a:solidFill>
                  <a:schemeClr val="bg1"/>
                </a:solidFill>
                <a:latin typeface="+mn-lt"/>
              </a:rPr>
              <a:t>, …)</a:t>
            </a:r>
            <a:endParaRPr lang="en-GB" sz="2000" dirty="0">
              <a:solidFill>
                <a:schemeClr val="bg1"/>
              </a:solidFill>
              <a:latin typeface="+mn-lt"/>
            </a:endParaRPr>
          </a:p>
          <a:p>
            <a:pPr marL="285750" indent="-285750">
              <a:buFont typeface="Arial" panose="020B0604020202020204" pitchFamily="34" charset="0"/>
              <a:buChar char="•"/>
            </a:pPr>
            <a:r>
              <a:rPr lang="en-GB" sz="2000" b="1" dirty="0">
                <a:solidFill>
                  <a:schemeClr val="bg1"/>
                </a:solidFill>
                <a:latin typeface="+mn-lt"/>
              </a:rPr>
              <a:t>Outlier Detection </a:t>
            </a:r>
            <a:r>
              <a:rPr lang="en-GB" sz="2000" dirty="0">
                <a:solidFill>
                  <a:schemeClr val="bg1"/>
                </a:solidFill>
                <a:latin typeface="+mn-lt"/>
              </a:rPr>
              <a:t>- ..</a:t>
            </a:r>
          </a:p>
          <a:p>
            <a:pPr marL="285750" indent="-285750">
              <a:buFont typeface="Arial" panose="020B0604020202020204" pitchFamily="34" charset="0"/>
              <a:buChar char="•"/>
            </a:pPr>
            <a:r>
              <a:rPr lang="en-GB" sz="2000" b="1" dirty="0">
                <a:solidFill>
                  <a:schemeClr val="bg1"/>
                </a:solidFill>
                <a:latin typeface="+mn-lt"/>
              </a:rPr>
              <a:t>Visualisation</a:t>
            </a:r>
            <a:r>
              <a:rPr lang="en-GB" sz="2000" dirty="0">
                <a:solidFill>
                  <a:schemeClr val="bg1"/>
                </a:solidFill>
                <a:latin typeface="+mn-lt"/>
              </a:rPr>
              <a:t> - ..</a:t>
            </a:r>
          </a:p>
          <a:p>
            <a:pPr marL="285750" indent="-285750">
              <a:buFont typeface="Arial" panose="020B0604020202020204" pitchFamily="34" charset="0"/>
              <a:buChar char="•"/>
            </a:pPr>
            <a:r>
              <a:rPr lang="en-GB" sz="2000" b="1" dirty="0">
                <a:solidFill>
                  <a:schemeClr val="bg1"/>
                </a:solidFill>
                <a:latin typeface="+mn-lt"/>
              </a:rPr>
              <a:t>Data Imbalance</a:t>
            </a:r>
            <a:r>
              <a:rPr lang="en-GB" sz="2000" i="1" dirty="0">
                <a:solidFill>
                  <a:schemeClr val="bg1"/>
                </a:solidFill>
                <a:latin typeface="+mn-lt"/>
              </a:rPr>
              <a:t> – significantly imbalanced – current: ex-employees - ratio = 4:1 – stratify method</a:t>
            </a:r>
            <a:endParaRPr lang="en-GB" sz="2000" dirty="0">
              <a:solidFill>
                <a:schemeClr val="bg1"/>
              </a:solidFill>
              <a:latin typeface="+mn-lt"/>
            </a:endParaRPr>
          </a:p>
          <a:p>
            <a:pPr marL="285750" indent="-285750">
              <a:buFont typeface="Arial" panose="020B0604020202020204" pitchFamily="34" charset="0"/>
              <a:buChar char="•"/>
            </a:pPr>
            <a:r>
              <a:rPr lang="en-GB" sz="2000" b="1" dirty="0">
                <a:solidFill>
                  <a:schemeClr val="bg1"/>
                </a:solidFill>
                <a:latin typeface="+mn-lt"/>
              </a:rPr>
              <a:t>One-hot Encoding</a:t>
            </a:r>
            <a:r>
              <a:rPr lang="en-GB" sz="2000" i="1" dirty="0">
                <a:solidFill>
                  <a:schemeClr val="bg1"/>
                </a:solidFill>
                <a:latin typeface="+mn-lt"/>
              </a:rPr>
              <a:t> – score attributes = numeric representing ordinal categories </a:t>
            </a:r>
            <a:endParaRPr lang="en-GB" sz="2000" dirty="0">
              <a:solidFill>
                <a:schemeClr val="bg1"/>
              </a:solidFill>
              <a:latin typeface="+mn-lt"/>
            </a:endParaRPr>
          </a:p>
        </p:txBody>
      </p:sp>
      <p:sp>
        <p:nvSpPr>
          <p:cNvPr id="11" name="Text Placeholder 27">
            <a:extLst>
              <a:ext uri="{FF2B5EF4-FFF2-40B4-BE49-F238E27FC236}">
                <a16:creationId xmlns:a16="http://schemas.microsoft.com/office/drawing/2014/main" id="{84D5E1FA-3611-1F10-D23E-5C4B2C536293}"/>
              </a:ext>
            </a:extLst>
          </p:cNvPr>
          <p:cNvSpPr txBox="1">
            <a:spLocks/>
          </p:cNvSpPr>
          <p:nvPr/>
        </p:nvSpPr>
        <p:spPr>
          <a:xfrm>
            <a:off x="524391" y="1346698"/>
            <a:ext cx="11359779" cy="1721355"/>
          </a:xfrm>
          <a:prstGeom prst="rect">
            <a:avLst/>
          </a:prstGeom>
        </p:spPr>
        <p:txBody>
          <a:bodyPr rtlCol="0"/>
          <a:lstStyle>
            <a:defPPr>
              <a:defRPr lang="en-GB"/>
            </a:defPPr>
            <a:lvl1pPr marL="0" indent="0" algn="l" defTabSz="914400" rtl="0" eaLnBrk="1" latinLnBrk="0" hangingPunct="1">
              <a:lnSpc>
                <a:spcPct val="90000"/>
              </a:lnSpc>
              <a:spcBef>
                <a:spcPts val="1000"/>
              </a:spcBef>
              <a:buFont typeface="Arial" panose="020B0604020202020204" pitchFamily="34" charset="0"/>
              <a:buNone/>
              <a:defRPr lang="en-GB"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a:lstStyle>
          <a:p>
            <a:pPr algn="ctr"/>
            <a:r>
              <a:rPr lang="en-GB" sz="2400" dirty="0"/>
              <a:t>Exploratory data analysis techniques used to prepare the data for predictive model</a:t>
            </a:r>
          </a:p>
        </p:txBody>
      </p:sp>
    </p:spTree>
    <p:extLst>
      <p:ext uri="{BB962C8B-B14F-4D97-AF65-F5344CB8AC3E}">
        <p14:creationId xmlns:p14="http://schemas.microsoft.com/office/powerpoint/2010/main" val="2133441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rtlCol="0"/>
          <a:lstStyle>
            <a:defPPr>
              <a:defRPr lang="en-GB"/>
            </a:defPPr>
          </a:lstStyle>
          <a:p>
            <a:pPr rtl="0"/>
            <a:fld id="{FE024F78-56A6-7740-B68D-8D4D026EDF3F}" type="slidenum">
              <a:rPr lang="en-GB" smtClean="0"/>
              <a:pPr rtl="0"/>
              <a:t>9</a:t>
            </a:fld>
            <a:endParaRPr lang="en-GB" dirty="0"/>
          </a:p>
        </p:txBody>
      </p:sp>
      <p:sp>
        <p:nvSpPr>
          <p:cNvPr id="3" name="Title 1">
            <a:extLst>
              <a:ext uri="{FF2B5EF4-FFF2-40B4-BE49-F238E27FC236}">
                <a16:creationId xmlns:a16="http://schemas.microsoft.com/office/drawing/2014/main" id="{E7D2945C-94BA-AC11-295D-E4CACAC7E5FA}"/>
              </a:ext>
            </a:extLst>
          </p:cNvPr>
          <p:cNvSpPr>
            <a:spLocks noGrp="1"/>
          </p:cNvSpPr>
          <p:nvPr>
            <p:ph type="title"/>
          </p:nvPr>
        </p:nvSpPr>
        <p:spPr>
          <a:xfrm>
            <a:off x="838199" y="379563"/>
            <a:ext cx="10515602" cy="962400"/>
          </a:xfrm>
        </p:spPr>
        <p:txBody>
          <a:bodyPr rtlCol="0"/>
          <a:lstStyle>
            <a:defPPr>
              <a:defRPr lang="en-GB"/>
            </a:defPPr>
          </a:lstStyle>
          <a:p>
            <a:pPr rtl="0"/>
            <a:r>
              <a:rPr lang="en-GB" dirty="0"/>
              <a:t>Exploratory Data Analysis</a:t>
            </a:r>
          </a:p>
        </p:txBody>
      </p:sp>
      <p:sp>
        <p:nvSpPr>
          <p:cNvPr id="10" name="Text Placeholder 2">
            <a:extLst>
              <a:ext uri="{FF2B5EF4-FFF2-40B4-BE49-F238E27FC236}">
                <a16:creationId xmlns:a16="http://schemas.microsoft.com/office/drawing/2014/main" id="{0699EC27-B440-9CC6-72C6-922AF01B53C4}"/>
              </a:ext>
            </a:extLst>
          </p:cNvPr>
          <p:cNvSpPr txBox="1">
            <a:spLocks/>
          </p:cNvSpPr>
          <p:nvPr/>
        </p:nvSpPr>
        <p:spPr>
          <a:xfrm>
            <a:off x="524391" y="1341963"/>
            <a:ext cx="11143218" cy="5147216"/>
          </a:xfrm>
          <a:prstGeom prst="rect">
            <a:avLst/>
          </a:prstGeom>
        </p:spPr>
        <p:txBody>
          <a:bodyPr rtlCol="0"/>
          <a:lstStyle>
            <a:defPPr>
              <a:defRPr lang="en-GB"/>
            </a:defPPr>
            <a:lvl1pPr marL="0" indent="0" algn="l" defTabSz="914400" rtl="0" eaLnBrk="1" latinLnBrk="0" hangingPunct="1">
              <a:lnSpc>
                <a:spcPct val="90000"/>
              </a:lnSpc>
              <a:spcBef>
                <a:spcPts val="1000"/>
              </a:spcBef>
              <a:buFont typeface="Arial" panose="020B0604020202020204" pitchFamily="34" charset="0"/>
              <a:buNone/>
              <a:defRPr lang="en-GB"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en-GB"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en-GB"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600" dirty="0">
                <a:solidFill>
                  <a:schemeClr val="bg1"/>
                </a:solidFill>
                <a:latin typeface="+mn-lt"/>
              </a:rPr>
              <a:t>Copy the plots to show which features have an impact on turnover. </a:t>
            </a:r>
          </a:p>
        </p:txBody>
      </p:sp>
      <p:pic>
        <p:nvPicPr>
          <p:cNvPr id="13" name="Picture 12">
            <a:extLst>
              <a:ext uri="{FF2B5EF4-FFF2-40B4-BE49-F238E27FC236}">
                <a16:creationId xmlns:a16="http://schemas.microsoft.com/office/drawing/2014/main" id="{5F0E87FD-68A6-8394-1F91-7E404D7F1D07}"/>
              </a:ext>
            </a:extLst>
          </p:cNvPr>
          <p:cNvPicPr>
            <a:picLocks noChangeAspect="1"/>
          </p:cNvPicPr>
          <p:nvPr/>
        </p:nvPicPr>
        <p:blipFill>
          <a:blip r:embed="rId3"/>
          <a:stretch>
            <a:fillRect/>
          </a:stretch>
        </p:blipFill>
        <p:spPr>
          <a:xfrm>
            <a:off x="1628572" y="2821675"/>
            <a:ext cx="4820323" cy="1695687"/>
          </a:xfrm>
          <a:prstGeom prst="rect">
            <a:avLst/>
          </a:prstGeom>
        </p:spPr>
      </p:pic>
    </p:spTree>
    <p:extLst>
      <p:ext uri="{BB962C8B-B14F-4D97-AF65-F5344CB8AC3E}">
        <p14:creationId xmlns:p14="http://schemas.microsoft.com/office/powerpoint/2010/main" val="2096996182"/>
      </p:ext>
    </p:extLst>
  </p:cSld>
  <p:clrMapOvr>
    <a:masterClrMapping/>
  </p:clrMapOvr>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6774621_TF11936837_Win32" id="{6FE25588-2BEE-489B-94A5-B1411D9D03CB}" vid="{0FF049F1-5D48-447F-9C87-2D2E007BA3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C44BFB8-0B48-48D5-A0BA-9317960E8F6C}">
  <ds:schemaRefs>
    <ds:schemaRef ds:uri="http://schemas.microsoft.com/sharepoint/v3/contenttype/forms"/>
  </ds:schemaRefs>
</ds:datastoreItem>
</file>

<file path=customXml/itemProps2.xml><?xml version="1.0" encoding="utf-8"?>
<ds:datastoreItem xmlns:ds="http://schemas.openxmlformats.org/officeDocument/2006/customXml" ds:itemID="{D9DD645B-D823-4D85-A8AC-AFAC8212B2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86D7367-F508-4F80-B02C-79260B726607}">
  <ds:schemaRefs>
    <ds:schemaRef ds:uri="230e9df3-be65-4c73-a93b-d1236ebd677e"/>
    <ds:schemaRef ds:uri="http://purl.org/dc/terms/"/>
    <ds:schemaRef ds:uri="http://schemas.microsoft.com/office/infopath/2007/PartnerControls"/>
    <ds:schemaRef ds:uri="http://schemas.microsoft.com/office/2006/documentManagement/types"/>
    <ds:schemaRef ds:uri="http://purl.org/dc/dcmitype/"/>
    <ds:schemaRef ds:uri="http://purl.org/dc/elements/1.1/"/>
    <ds:schemaRef ds:uri="http://schemas.microsoft.com/office/2006/metadata/properties"/>
    <ds:schemaRef ds:uri="http://www.w3.org/XML/1998/namespace"/>
    <ds:schemaRef ds:uri="http://schemas.openxmlformats.org/package/2006/metadata/core-properties"/>
    <ds:schemaRef ds:uri="16c05727-aa75-4e4a-9b5f-8a80a1165891"/>
    <ds:schemaRef ds:uri="71af3243-3dd4-4a8d-8c0d-dd76da1f02a5"/>
    <ds:schemaRef ds:uri="http://schemas.microsoft.com/sharepoint/v3"/>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{D8E2FA6A-6165-4BCE-A8F8-380C1FE330C0}tf11936837_win32</Template>
  <TotalTime>2463</TotalTime>
  <Words>1364</Words>
  <Application>Microsoft Office PowerPoint</Application>
  <PresentationFormat>Widescreen</PresentationFormat>
  <Paragraphs>210</Paragraphs>
  <Slides>22</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Arial Nova</vt:lpstr>
      <vt:lpstr>Biome</vt:lpstr>
      <vt:lpstr>Biome Light</vt:lpstr>
      <vt:lpstr>Calibri</vt:lpstr>
      <vt:lpstr>Carlito</vt:lpstr>
      <vt:lpstr>Segoe UI</vt:lpstr>
      <vt:lpstr>Söhne</vt:lpstr>
      <vt:lpstr>Office Theme</vt:lpstr>
      <vt:lpstr>PowerPoint Presentation</vt:lpstr>
      <vt:lpstr>Data  Analysis</vt:lpstr>
      <vt:lpstr>Executive Summary</vt:lpstr>
      <vt:lpstr>Project Background</vt:lpstr>
      <vt:lpstr>Employee Turnover</vt:lpstr>
      <vt:lpstr>Hypothesis &amp; Objectives</vt:lpstr>
      <vt:lpstr>Data Source &amp; Overview</vt:lpstr>
      <vt:lpstr>Exploratory Data Analysis</vt:lpstr>
      <vt:lpstr>Exploratory Data Analysis</vt:lpstr>
      <vt:lpstr>Methodology</vt:lpstr>
      <vt:lpstr>PowerPoint Presentation</vt:lpstr>
      <vt:lpstr>PowerPoint Presentation</vt:lpstr>
      <vt:lpstr>DATA INSIGHTS SLIDE 2</vt:lpstr>
      <vt:lpstr>PowerPoint Presentation</vt:lpstr>
      <vt:lpstr>Employee Turnover</vt:lpstr>
      <vt:lpstr>KEY TAKEAWAYS</vt:lpstr>
      <vt:lpstr>Project Limitations</vt:lpstr>
      <vt:lpstr>Conclusion</vt:lpstr>
      <vt:lpstr>Recommendations</vt:lpstr>
      <vt:lpstr>Further Areas of Research</vt:lpstr>
      <vt:lpstr>Thank you</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Lottie Pollard</dc:creator>
  <cp:lastModifiedBy>Lottie Pollard</cp:lastModifiedBy>
  <cp:revision>1</cp:revision>
  <dcterms:created xsi:type="dcterms:W3CDTF">2024-03-13T10:15:42Z</dcterms:created>
  <dcterms:modified xsi:type="dcterms:W3CDTF">2024-05-13T17:48:14Z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